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7"/>
  </p:notesMasterIdLst>
  <p:sldIdLst>
    <p:sldId id="296" r:id="rId2"/>
    <p:sldId id="267" r:id="rId3"/>
    <p:sldId id="268" r:id="rId4"/>
    <p:sldId id="269" r:id="rId5"/>
    <p:sldId id="281" r:id="rId6"/>
    <p:sldId id="270" r:id="rId7"/>
    <p:sldId id="261" r:id="rId8"/>
    <p:sldId id="283" r:id="rId9"/>
    <p:sldId id="284" r:id="rId10"/>
    <p:sldId id="282" r:id="rId11"/>
    <p:sldId id="271" r:id="rId12"/>
    <p:sldId id="262" r:id="rId13"/>
    <p:sldId id="286" r:id="rId14"/>
    <p:sldId id="272" r:id="rId15"/>
    <p:sldId id="264" r:id="rId16"/>
    <p:sldId id="265" r:id="rId17"/>
    <p:sldId id="263" r:id="rId18"/>
    <p:sldId id="273" r:id="rId19"/>
    <p:sldId id="280" r:id="rId20"/>
    <p:sldId id="287" r:id="rId21"/>
    <p:sldId id="290" r:id="rId22"/>
    <p:sldId id="291" r:id="rId23"/>
    <p:sldId id="266" r:id="rId24"/>
    <p:sldId id="274" r:id="rId25"/>
    <p:sldId id="292" r:id="rId26"/>
    <p:sldId id="275" r:id="rId27"/>
    <p:sldId id="276" r:id="rId28"/>
    <p:sldId id="277" r:id="rId29"/>
    <p:sldId id="278" r:id="rId30"/>
    <p:sldId id="293" r:id="rId31"/>
    <p:sldId id="294" r:id="rId32"/>
    <p:sldId id="295" r:id="rId33"/>
    <p:sldId id="279" r:id="rId34"/>
    <p:sldId id="257" r:id="rId35"/>
    <p:sldId id="29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A38"/>
    <a:srgbClr val="37373B"/>
    <a:srgbClr val="353A06"/>
    <a:srgbClr val="123A07"/>
    <a:srgbClr val="1E510E"/>
    <a:srgbClr val="43161A"/>
    <a:srgbClr val="662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9"/>
    <p:restoredTop sz="93556"/>
  </p:normalViewPr>
  <p:slideViewPr>
    <p:cSldViewPr snapToObjects="1">
      <p:cViewPr varScale="1">
        <p:scale>
          <a:sx n="65" d="100"/>
          <a:sy n="65" d="100"/>
        </p:scale>
        <p:origin x="936" y="192"/>
      </p:cViewPr>
      <p:guideLst>
        <p:guide orient="horz" pos="2160"/>
        <p:guide pos="2880"/>
      </p:guideLst>
    </p:cSldViewPr>
  </p:slideViewPr>
  <p:outlineViewPr>
    <p:cViewPr>
      <p:scale>
        <a:sx n="33" d="100"/>
        <a:sy n="33" d="100"/>
      </p:scale>
      <p:origin x="0" y="-100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05C0F-5204-F646-9BF4-2855A6F32A47}" type="datetimeFigureOut">
              <a:rPr lang="en-US" smtClean="0"/>
              <a:t>4/27/17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E8C0E-C1D0-3549-AA27-17B14D9CBA51}" type="slidenum">
              <a:rPr lang="en-US" smtClean="0"/>
              <a:t>‹#›</a:t>
            </a:fld>
            <a:endParaRPr lang="en-US"/>
          </a:p>
        </p:txBody>
      </p:sp>
    </p:spTree>
    <p:extLst>
      <p:ext uri="{BB962C8B-B14F-4D97-AF65-F5344CB8AC3E}">
        <p14:creationId xmlns:p14="http://schemas.microsoft.com/office/powerpoint/2010/main" val="146739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E8C0E-C1D0-3549-AA27-17B14D9CBA51}" type="slidenum">
              <a:rPr lang="en-US" smtClean="0"/>
              <a:t>16</a:t>
            </a:fld>
            <a:endParaRPr lang="en-US"/>
          </a:p>
        </p:txBody>
      </p:sp>
    </p:spTree>
    <p:extLst>
      <p:ext uri="{BB962C8B-B14F-4D97-AF65-F5344CB8AC3E}">
        <p14:creationId xmlns:p14="http://schemas.microsoft.com/office/powerpoint/2010/main" val="80633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8239B9B0-A078-E148-A0B9-6BE86D9DD15E}" type="datetimeFigureOut">
              <a:rPr lang="en-US" smtClean="0"/>
              <a:pPr/>
              <a:t>4/27/17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E20A918-431F-E045-9C3B-B5297F054E2A}" type="slidenum">
              <a:rPr lang="en-US" smtClean="0"/>
              <a:t>‹#›</a:t>
            </a:fld>
            <a:endParaRPr lang="en-US"/>
          </a:p>
        </p:txBody>
      </p:sp>
    </p:spTree>
    <p:extLst>
      <p:ext uri="{BB962C8B-B14F-4D97-AF65-F5344CB8AC3E}">
        <p14:creationId xmlns:p14="http://schemas.microsoft.com/office/powerpoint/2010/main" val="54265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239B9B0-A078-E148-A0B9-6BE86D9DD15E}" type="datetimeFigureOut">
              <a:rPr lang="en-US" smtClean="0"/>
              <a:pPr/>
              <a:t>4/27/17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4146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239B9B0-A078-E148-A0B9-6BE86D9DD15E}" type="datetimeFigureOut">
              <a:rPr lang="en-US" smtClean="0"/>
              <a:pPr/>
              <a:t>4/27/17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287707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239B9B0-A078-E148-A0B9-6BE86D9DD15E}" type="datetimeFigureOut">
              <a:rPr lang="en-US" smtClean="0"/>
              <a:pPr/>
              <a:t>4/27/17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24142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8239B9B0-A078-E148-A0B9-6BE86D9DD15E}" type="datetimeFigureOut">
              <a:rPr lang="en-US" smtClean="0"/>
              <a:pPr/>
              <a:t>4/27/17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216503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8239B9B0-A078-E148-A0B9-6BE86D9DD15E}" type="datetimeFigureOut">
              <a:rPr lang="en-US" smtClean="0"/>
              <a:pPr/>
              <a:t>4/27/17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372333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8239B9B0-A078-E148-A0B9-6BE86D9DD15E}" type="datetimeFigureOut">
              <a:rPr lang="en-US" smtClean="0"/>
              <a:pPr/>
              <a:t>4/27/17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178749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8239B9B0-A078-E148-A0B9-6BE86D9DD15E}" type="datetimeFigureOut">
              <a:rPr lang="en-US" smtClean="0"/>
              <a:pPr/>
              <a:t>4/27/17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26396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9B9B0-A078-E148-A0B9-6BE86D9DD15E}" type="datetimeFigureOut">
              <a:rPr lang="en-US" smtClean="0"/>
              <a:pPr/>
              <a:t>4/27/17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118494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239B9B0-A078-E148-A0B9-6BE86D9DD15E}" type="datetimeFigureOut">
              <a:rPr lang="en-US" smtClean="0"/>
              <a:pPr/>
              <a:t>4/27/17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227685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239B9B0-A078-E148-A0B9-6BE86D9DD15E}" type="datetimeFigureOut">
              <a:rPr lang="en-US" smtClean="0"/>
              <a:pPr/>
              <a:t>4/27/17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C20A06-7E09-AE48-A33A-4873255DC7FF}" type="slidenum">
              <a:rPr lang="pt-BR" smtClean="0"/>
              <a:pPr/>
              <a:t>‹#›</a:t>
            </a:fld>
            <a:endParaRPr lang="pt-BR"/>
          </a:p>
        </p:txBody>
      </p:sp>
    </p:spTree>
    <p:extLst>
      <p:ext uri="{BB962C8B-B14F-4D97-AF65-F5344CB8AC3E}">
        <p14:creationId xmlns:p14="http://schemas.microsoft.com/office/powerpoint/2010/main" val="29852958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9B9B0-A078-E148-A0B9-6BE86D9DD15E}" type="datetimeFigureOut">
              <a:rPr lang="en-US" smtClean="0"/>
              <a:pPr/>
              <a:t>4/27/17</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0A06-7E09-AE48-A33A-4873255DC7FF}" type="slidenum">
              <a:rPr lang="pt-BR" smtClean="0"/>
              <a:pPr/>
              <a:t>‹#›</a:t>
            </a:fld>
            <a:endParaRPr lang="pt-BR"/>
          </a:p>
        </p:txBody>
      </p:sp>
    </p:spTree>
    <p:extLst>
      <p:ext uri="{BB962C8B-B14F-4D97-AF65-F5344CB8AC3E}">
        <p14:creationId xmlns:p14="http://schemas.microsoft.com/office/powerpoint/2010/main" val="14706118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988840"/>
            <a:ext cx="3888432" cy="1152128"/>
          </a:xfrm>
        </p:spPr>
        <p:txBody>
          <a:bodyPr>
            <a:noAutofit/>
          </a:bodyPr>
          <a:lstStyle/>
          <a:p>
            <a:r>
              <a:rPr lang="pt-BR" sz="4800" b="1" dirty="0" smtClean="0">
                <a:solidFill>
                  <a:schemeClr val="bg1"/>
                </a:solidFill>
                <a:latin typeface="Copperplate Gothic Bold" charset="0"/>
                <a:ea typeface="Copperplate Gothic Bold" charset="0"/>
                <a:cs typeface="Copperplate Gothic Bold" charset="0"/>
              </a:rPr>
              <a:t> </a:t>
            </a:r>
            <a:br>
              <a:rPr lang="pt-BR" sz="4800" b="1" dirty="0" smtClean="0">
                <a:solidFill>
                  <a:schemeClr val="bg1"/>
                </a:solidFill>
                <a:latin typeface="Copperplate Gothic Bold" charset="0"/>
                <a:ea typeface="Copperplate Gothic Bold" charset="0"/>
                <a:cs typeface="Copperplate Gothic Bold" charset="0"/>
              </a:rPr>
            </a:br>
            <a:r>
              <a:rPr lang="pt-BR" sz="4800" b="1" dirty="0" err="1" smtClean="0">
                <a:solidFill>
                  <a:schemeClr val="bg1"/>
                </a:solidFill>
                <a:latin typeface="Copperplate Gothic Bold" charset="0"/>
                <a:ea typeface="Copperplate Gothic Bold" charset="0"/>
                <a:cs typeface="Copperplate Gothic Bold" charset="0"/>
              </a:rPr>
              <a:t>Sold</a:t>
            </a:r>
            <a:r>
              <a:rPr lang="pt-BR" sz="4800" b="1" dirty="0" smtClean="0">
                <a:solidFill>
                  <a:schemeClr val="bg1"/>
                </a:solidFill>
                <a:latin typeface="Copperplate Gothic Bold" charset="0"/>
                <a:ea typeface="Copperplate Gothic Bold" charset="0"/>
                <a:cs typeface="Copperplate Gothic Bold" charset="0"/>
              </a:rPr>
              <a:t> </a:t>
            </a:r>
            <a:r>
              <a:rPr lang="pt-BR" sz="4800" b="1" dirty="0" err="1" smtClean="0">
                <a:solidFill>
                  <a:schemeClr val="bg1"/>
                </a:solidFill>
                <a:latin typeface="Copperplate Gothic Bold" charset="0"/>
                <a:ea typeface="Copperplate Gothic Bold" charset="0"/>
                <a:cs typeface="Copperplate Gothic Bold" charset="0"/>
              </a:rPr>
              <a:t>or</a:t>
            </a:r>
            <a:r>
              <a:rPr lang="pt-BR" sz="4800" b="1" dirty="0" smtClean="0">
                <a:solidFill>
                  <a:schemeClr val="bg1"/>
                </a:solidFill>
                <a:latin typeface="Copperplate Gothic Bold" charset="0"/>
                <a:ea typeface="Copperplate Gothic Bold" charset="0"/>
                <a:cs typeface="Copperplate Gothic Bold" charset="0"/>
              </a:rPr>
              <a:t> </a:t>
            </a:r>
            <a:r>
              <a:rPr lang="pt-BR" sz="4800" b="1" dirty="0" err="1" smtClean="0">
                <a:solidFill>
                  <a:schemeClr val="bg1"/>
                </a:solidFill>
                <a:latin typeface="Copperplate Gothic Bold" charset="0"/>
                <a:ea typeface="Copperplate Gothic Bold" charset="0"/>
                <a:cs typeface="Copperplate Gothic Bold" charset="0"/>
              </a:rPr>
              <a:t>Sent</a:t>
            </a:r>
            <a:endParaRPr lang="pt-BR" sz="4800" b="1" dirty="0">
              <a:solidFill>
                <a:schemeClr val="bg1"/>
              </a:solidFill>
              <a:latin typeface="Copperplate Gothic Bold" charset="0"/>
              <a:ea typeface="Copperplate Gothic Bold" charset="0"/>
              <a:cs typeface="Copperplate Gothic Bold" charset="0"/>
            </a:endParaRPr>
          </a:p>
        </p:txBody>
      </p:sp>
      <p:sp>
        <p:nvSpPr>
          <p:cNvPr id="3" name="Title 3"/>
          <p:cNvSpPr txBox="1">
            <a:spLocks/>
          </p:cNvSpPr>
          <p:nvPr/>
        </p:nvSpPr>
        <p:spPr>
          <a:xfrm>
            <a:off x="0" y="5157192"/>
            <a:ext cx="3888432" cy="11521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1600" dirty="0" smtClean="0">
                <a:solidFill>
                  <a:schemeClr val="bg1">
                    <a:lumMod val="50000"/>
                  </a:schemeClr>
                </a:solidFill>
                <a:latin typeface="Century Gothic" charset="0"/>
                <a:ea typeface="Century Gothic" charset="0"/>
                <a:cs typeface="Century Gothic" charset="0"/>
              </a:rPr>
              <a:t>Almir </a:t>
            </a:r>
            <a:r>
              <a:rPr lang="pt-BR" sz="1600" dirty="0" err="1" smtClean="0">
                <a:solidFill>
                  <a:schemeClr val="bg1">
                    <a:lumMod val="50000"/>
                  </a:schemeClr>
                </a:solidFill>
                <a:latin typeface="Century Gothic" charset="0"/>
                <a:ea typeface="Century Gothic" charset="0"/>
                <a:cs typeface="Century Gothic" charset="0"/>
              </a:rPr>
              <a:t>Marroni</a:t>
            </a:r>
            <a:endParaRPr lang="pt-BR" sz="1600" dirty="0" smtClean="0">
              <a:solidFill>
                <a:schemeClr val="bg1">
                  <a:lumMod val="50000"/>
                </a:schemeClr>
              </a:solidFill>
              <a:latin typeface="Century Gothic" charset="0"/>
              <a:ea typeface="Century Gothic" charset="0"/>
              <a:cs typeface="Century Gothic" charset="0"/>
            </a:endParaRPr>
          </a:p>
          <a:p>
            <a:r>
              <a:rPr lang="pt-BR" sz="1600" dirty="0" smtClean="0">
                <a:solidFill>
                  <a:schemeClr val="bg1">
                    <a:lumMod val="50000"/>
                  </a:schemeClr>
                </a:solidFill>
                <a:latin typeface="Century Gothic" charset="0"/>
                <a:ea typeface="Century Gothic" charset="0"/>
                <a:cs typeface="Century Gothic" charset="0"/>
              </a:rPr>
              <a:t>General </a:t>
            </a:r>
            <a:r>
              <a:rPr lang="pt-BR" sz="1600" dirty="0" err="1" smtClean="0">
                <a:solidFill>
                  <a:schemeClr val="bg1">
                    <a:lumMod val="50000"/>
                  </a:schemeClr>
                </a:solidFill>
                <a:latin typeface="Century Gothic" charset="0"/>
                <a:ea typeface="Century Gothic" charset="0"/>
                <a:cs typeface="Century Gothic" charset="0"/>
              </a:rPr>
              <a:t>Conference</a:t>
            </a:r>
            <a:endParaRPr lang="pt-BR" sz="1600" dirty="0" smtClean="0">
              <a:solidFill>
                <a:schemeClr val="bg1">
                  <a:lumMod val="50000"/>
                </a:schemeClr>
              </a:solidFill>
              <a:latin typeface="Century Gothic" charset="0"/>
              <a:ea typeface="Century Gothic" charset="0"/>
              <a:cs typeface="Century Gothic" charset="0"/>
            </a:endParaRPr>
          </a:p>
          <a:p>
            <a:r>
              <a:rPr lang="pt-BR" sz="1600" dirty="0" smtClean="0">
                <a:solidFill>
                  <a:schemeClr val="bg1">
                    <a:lumMod val="50000"/>
                  </a:schemeClr>
                </a:solidFill>
                <a:latin typeface="Century Gothic" charset="0"/>
                <a:ea typeface="Century Gothic" charset="0"/>
                <a:cs typeface="Century Gothic" charset="0"/>
              </a:rPr>
              <a:t> </a:t>
            </a:r>
            <a:r>
              <a:rPr lang="pt-BR" sz="1600" dirty="0" err="1" smtClean="0">
                <a:solidFill>
                  <a:schemeClr val="bg1">
                    <a:lumMod val="50000"/>
                  </a:schemeClr>
                </a:solidFill>
                <a:latin typeface="Century Gothic" charset="0"/>
                <a:ea typeface="Century Gothic" charset="0"/>
                <a:cs typeface="Century Gothic" charset="0"/>
              </a:rPr>
              <a:t>Publishing</a:t>
            </a:r>
            <a:r>
              <a:rPr lang="pt-BR" sz="1600" dirty="0" smtClean="0">
                <a:solidFill>
                  <a:schemeClr val="bg1">
                    <a:lumMod val="50000"/>
                  </a:schemeClr>
                </a:solidFill>
                <a:latin typeface="Century Gothic" charset="0"/>
                <a:ea typeface="Century Gothic" charset="0"/>
                <a:cs typeface="Century Gothic" charset="0"/>
              </a:rPr>
              <a:t> </a:t>
            </a:r>
            <a:r>
              <a:rPr lang="pt-BR" sz="1600" dirty="0" err="1" smtClean="0">
                <a:solidFill>
                  <a:schemeClr val="bg1">
                    <a:lumMod val="50000"/>
                  </a:schemeClr>
                </a:solidFill>
                <a:latin typeface="Century Gothic" charset="0"/>
                <a:ea typeface="Century Gothic" charset="0"/>
                <a:cs typeface="Century Gothic" charset="0"/>
              </a:rPr>
              <a:t>Director</a:t>
            </a:r>
            <a:endParaRPr lang="pt-BR" sz="1600" dirty="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87488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772816"/>
            <a:ext cx="4258816" cy="4525963"/>
          </a:xfrm>
        </p:spPr>
        <p:txBody>
          <a:bodyPr>
            <a:normAutofit/>
          </a:bodyPr>
          <a:lstStyle/>
          <a:p>
            <a:pPr marL="0" indent="0">
              <a:buNone/>
            </a:pPr>
            <a:r>
              <a:rPr lang="en-US" sz="4000" dirty="0">
                <a:solidFill>
                  <a:schemeClr val="bg1"/>
                </a:solidFill>
              </a:rPr>
              <a:t>“You can measure a man by the opposition it takes to discourage him.” </a:t>
            </a:r>
            <a:endParaRPr lang="en-US" sz="4000" dirty="0" smtClean="0">
              <a:solidFill>
                <a:schemeClr val="bg1"/>
              </a:solidFill>
            </a:endParaRPr>
          </a:p>
          <a:p>
            <a:pPr marL="0" indent="0">
              <a:buNone/>
            </a:pPr>
            <a:r>
              <a:rPr lang="en-US" i="1" dirty="0" smtClean="0">
                <a:solidFill>
                  <a:schemeClr val="bg1"/>
                </a:solidFill>
              </a:rPr>
              <a:t>Robert </a:t>
            </a:r>
            <a:r>
              <a:rPr lang="en-US" i="1" dirty="0">
                <a:solidFill>
                  <a:schemeClr val="bg1"/>
                </a:solidFill>
              </a:rPr>
              <a:t>C. Savage</a:t>
            </a:r>
          </a:p>
          <a:p>
            <a:pPr marL="0" indent="0">
              <a:buNone/>
            </a:pPr>
            <a:endParaRPr lang="en-US" sz="4000" dirty="0">
              <a:solidFill>
                <a:schemeClr val="bg1"/>
              </a:solidFill>
            </a:endParaRPr>
          </a:p>
        </p:txBody>
      </p:sp>
    </p:spTree>
    <p:extLst>
      <p:ext uri="{BB962C8B-B14F-4D97-AF65-F5344CB8AC3E}">
        <p14:creationId xmlns:p14="http://schemas.microsoft.com/office/powerpoint/2010/main" val="809942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67544" y="1070743"/>
            <a:ext cx="792088" cy="14135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pt-BR" sz="9600" dirty="0" smtClean="0">
                <a:solidFill>
                  <a:srgbClr val="FFFFFF"/>
                </a:solidFill>
              </a:rPr>
              <a:t>3</a:t>
            </a:r>
            <a:endParaRPr lang="pt-BR" sz="9600" dirty="0">
              <a:solidFill>
                <a:srgbClr val="FFFFFF"/>
              </a:solidFill>
            </a:endParaRPr>
          </a:p>
        </p:txBody>
      </p:sp>
      <p:sp>
        <p:nvSpPr>
          <p:cNvPr id="7" name="Text Placeholder 4"/>
          <p:cNvSpPr txBox="1">
            <a:spLocks/>
          </p:cNvSpPr>
          <p:nvPr/>
        </p:nvSpPr>
        <p:spPr>
          <a:xfrm>
            <a:off x="539552" y="1988840"/>
            <a:ext cx="3888432" cy="316835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pt-BR" sz="4000" b="1" dirty="0">
                <a:solidFill>
                  <a:srgbClr val="FFFFFF"/>
                </a:solidFill>
              </a:rPr>
              <a:t>The </a:t>
            </a:r>
            <a:r>
              <a:rPr lang="pt-BR" sz="4000" b="1" dirty="0" err="1">
                <a:solidFill>
                  <a:srgbClr val="FFFFFF"/>
                </a:solidFill>
              </a:rPr>
              <a:t>person</a:t>
            </a:r>
            <a:r>
              <a:rPr lang="pt-BR" sz="4000" b="1" dirty="0">
                <a:solidFill>
                  <a:srgbClr val="FFFFFF"/>
                </a:solidFill>
              </a:rPr>
              <a:t> </a:t>
            </a:r>
            <a:r>
              <a:rPr lang="pt-BR" sz="4000" b="1" dirty="0" err="1">
                <a:solidFill>
                  <a:srgbClr val="FFFFFF"/>
                </a:solidFill>
              </a:rPr>
              <a:t>sent</a:t>
            </a:r>
            <a:r>
              <a:rPr lang="pt-BR" sz="4000" b="1" dirty="0">
                <a:solidFill>
                  <a:srgbClr val="FFFFFF"/>
                </a:solidFill>
              </a:rPr>
              <a:t> </a:t>
            </a:r>
            <a:r>
              <a:rPr lang="pt-BR" sz="4000" b="1" dirty="0" err="1">
                <a:solidFill>
                  <a:srgbClr val="FFFFFF"/>
                </a:solidFill>
              </a:rPr>
              <a:t>has</a:t>
            </a:r>
            <a:r>
              <a:rPr lang="pt-BR" sz="4000" b="1" dirty="0">
                <a:solidFill>
                  <a:srgbClr val="FFFFFF"/>
                </a:solidFill>
              </a:rPr>
              <a:t> </a:t>
            </a:r>
            <a:r>
              <a:rPr lang="pt-BR" sz="4000" b="1" dirty="0" err="1">
                <a:solidFill>
                  <a:srgbClr val="FFFFFF"/>
                </a:solidFill>
              </a:rPr>
              <a:t>their</a:t>
            </a:r>
            <a:r>
              <a:rPr lang="pt-BR" sz="4000" b="1" dirty="0">
                <a:solidFill>
                  <a:srgbClr val="FFFFFF"/>
                </a:solidFill>
              </a:rPr>
              <a:t> </a:t>
            </a:r>
            <a:r>
              <a:rPr lang="pt-BR" sz="4000" b="1" dirty="0" err="1">
                <a:solidFill>
                  <a:srgbClr val="FFFFFF"/>
                </a:solidFill>
              </a:rPr>
              <a:t>values</a:t>
            </a:r>
            <a:r>
              <a:rPr lang="pt-BR" sz="4000" b="1" dirty="0">
                <a:solidFill>
                  <a:srgbClr val="FFFFFF"/>
                </a:solidFill>
              </a:rPr>
              <a:t> </a:t>
            </a:r>
            <a:r>
              <a:rPr lang="pt-BR" sz="4000" b="1" dirty="0" err="1" smtClean="0">
                <a:solidFill>
                  <a:srgbClr val="FFFFFF"/>
                </a:solidFill>
              </a:rPr>
              <a:t>tested</a:t>
            </a:r>
            <a:r>
              <a:rPr lang="pt-BR" sz="4000" b="1" dirty="0" smtClean="0">
                <a:solidFill>
                  <a:srgbClr val="FFFFFF"/>
                </a:solidFill>
              </a:rPr>
              <a:t>.</a:t>
            </a:r>
          </a:p>
          <a:p>
            <a:r>
              <a:rPr lang="pt-BR" sz="2800" b="1" dirty="0" smtClean="0">
                <a:solidFill>
                  <a:srgbClr val="FFFFFF"/>
                </a:solidFill>
              </a:rPr>
              <a:t>(Genesis 39:7 - 10)</a:t>
            </a:r>
            <a:endParaRPr lang="en-US" sz="28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4114800" cy="4277072"/>
          </a:xfrm>
        </p:spPr>
        <p:txBody>
          <a:bodyPr>
            <a:noAutofit/>
          </a:bodyPr>
          <a:lstStyle/>
          <a:p>
            <a:pPr marL="0" indent="0">
              <a:buNone/>
            </a:pPr>
            <a:r>
              <a:rPr lang="pt-BR" sz="3600" dirty="0" smtClean="0">
                <a:solidFill>
                  <a:srgbClr val="FFFFFF"/>
                </a:solidFill>
              </a:rPr>
              <a:t>“</a:t>
            </a:r>
            <a:r>
              <a:rPr lang="pt-BR" sz="3600" dirty="0" err="1">
                <a:solidFill>
                  <a:srgbClr val="FFFFFF"/>
                </a:solidFill>
              </a:rPr>
              <a:t>and</a:t>
            </a:r>
            <a:r>
              <a:rPr lang="pt-BR" sz="3600" dirty="0">
                <a:solidFill>
                  <a:srgbClr val="FFFFFF"/>
                </a:solidFill>
              </a:rPr>
              <a:t> </a:t>
            </a:r>
            <a:r>
              <a:rPr lang="pt-BR" sz="3600" dirty="0" err="1">
                <a:solidFill>
                  <a:srgbClr val="FFFFFF"/>
                </a:solidFill>
              </a:rPr>
              <a:t>after</a:t>
            </a:r>
            <a:r>
              <a:rPr lang="pt-BR" sz="3600" dirty="0">
                <a:solidFill>
                  <a:srgbClr val="FFFFFF"/>
                </a:solidFill>
              </a:rPr>
              <a:t> a </a:t>
            </a:r>
            <a:r>
              <a:rPr lang="pt-BR" sz="3600" dirty="0" err="1">
                <a:solidFill>
                  <a:srgbClr val="FFFFFF"/>
                </a:solidFill>
              </a:rPr>
              <a:t>while</a:t>
            </a:r>
            <a:r>
              <a:rPr lang="pt-BR" sz="3600" dirty="0">
                <a:solidFill>
                  <a:srgbClr val="FFFFFF"/>
                </a:solidFill>
              </a:rPr>
              <a:t> </a:t>
            </a:r>
            <a:r>
              <a:rPr lang="pt-BR" sz="3600" dirty="0" err="1">
                <a:solidFill>
                  <a:srgbClr val="FFFFFF"/>
                </a:solidFill>
              </a:rPr>
              <a:t>his</a:t>
            </a:r>
            <a:r>
              <a:rPr lang="pt-BR" sz="3600" dirty="0">
                <a:solidFill>
                  <a:srgbClr val="FFFFFF"/>
                </a:solidFill>
              </a:rPr>
              <a:t> </a:t>
            </a:r>
            <a:r>
              <a:rPr lang="pt-BR" sz="3600" dirty="0" err="1">
                <a:solidFill>
                  <a:srgbClr val="FFFFFF"/>
                </a:solidFill>
              </a:rPr>
              <a:t>master’s</a:t>
            </a:r>
            <a:r>
              <a:rPr lang="pt-BR" sz="3600" dirty="0">
                <a:solidFill>
                  <a:srgbClr val="FFFFFF"/>
                </a:solidFill>
              </a:rPr>
              <a:t> </a:t>
            </a:r>
            <a:r>
              <a:rPr lang="pt-BR" sz="3600" dirty="0" err="1">
                <a:solidFill>
                  <a:srgbClr val="FFFFFF"/>
                </a:solidFill>
              </a:rPr>
              <a:t>wife</a:t>
            </a:r>
            <a:r>
              <a:rPr lang="pt-BR" sz="3600" dirty="0">
                <a:solidFill>
                  <a:srgbClr val="FFFFFF"/>
                </a:solidFill>
              </a:rPr>
              <a:t> </a:t>
            </a:r>
            <a:r>
              <a:rPr lang="pt-BR" sz="3600" dirty="0" err="1">
                <a:solidFill>
                  <a:srgbClr val="FFFFFF"/>
                </a:solidFill>
              </a:rPr>
              <a:t>took</a:t>
            </a:r>
            <a:r>
              <a:rPr lang="pt-BR" sz="3600" dirty="0">
                <a:solidFill>
                  <a:srgbClr val="FFFFFF"/>
                </a:solidFill>
              </a:rPr>
              <a:t> </a:t>
            </a:r>
            <a:r>
              <a:rPr lang="pt-BR" sz="3600" dirty="0" err="1">
                <a:solidFill>
                  <a:srgbClr val="FFFFFF"/>
                </a:solidFill>
              </a:rPr>
              <a:t>notice</a:t>
            </a:r>
            <a:r>
              <a:rPr lang="pt-BR" sz="3600" dirty="0">
                <a:solidFill>
                  <a:srgbClr val="FFFFFF"/>
                </a:solidFill>
              </a:rPr>
              <a:t> </a:t>
            </a:r>
            <a:r>
              <a:rPr lang="pt-BR" sz="3600" dirty="0" err="1">
                <a:solidFill>
                  <a:srgbClr val="FFFFFF"/>
                </a:solidFill>
              </a:rPr>
              <a:t>of</a:t>
            </a:r>
            <a:r>
              <a:rPr lang="pt-BR" sz="3600" dirty="0">
                <a:solidFill>
                  <a:srgbClr val="FFFFFF"/>
                </a:solidFill>
              </a:rPr>
              <a:t> Joseph </a:t>
            </a:r>
            <a:r>
              <a:rPr lang="pt-BR" sz="3600" dirty="0" err="1">
                <a:solidFill>
                  <a:srgbClr val="FFFFFF"/>
                </a:solidFill>
              </a:rPr>
              <a:t>and</a:t>
            </a:r>
            <a:r>
              <a:rPr lang="pt-BR" sz="3600" dirty="0">
                <a:solidFill>
                  <a:srgbClr val="FFFFFF"/>
                </a:solidFill>
              </a:rPr>
              <a:t> </a:t>
            </a:r>
            <a:r>
              <a:rPr lang="pt-BR" sz="3600" dirty="0" err="1">
                <a:solidFill>
                  <a:srgbClr val="FFFFFF"/>
                </a:solidFill>
              </a:rPr>
              <a:t>said</a:t>
            </a:r>
            <a:r>
              <a:rPr lang="pt-BR" sz="3600" dirty="0">
                <a:solidFill>
                  <a:srgbClr val="FFFFFF"/>
                </a:solidFill>
              </a:rPr>
              <a:t>, ‘Come </a:t>
            </a:r>
            <a:r>
              <a:rPr lang="pt-BR" sz="3600" dirty="0" err="1">
                <a:solidFill>
                  <a:srgbClr val="FFFFFF"/>
                </a:solidFill>
              </a:rPr>
              <a:t>to</a:t>
            </a:r>
            <a:r>
              <a:rPr lang="pt-BR" sz="3600" dirty="0">
                <a:solidFill>
                  <a:srgbClr val="FFFFFF"/>
                </a:solidFill>
              </a:rPr>
              <a:t> </a:t>
            </a:r>
            <a:r>
              <a:rPr lang="pt-BR" sz="3600" dirty="0" err="1">
                <a:solidFill>
                  <a:srgbClr val="FFFFFF"/>
                </a:solidFill>
              </a:rPr>
              <a:t>bed</a:t>
            </a:r>
            <a:r>
              <a:rPr lang="pt-BR" sz="3600" dirty="0">
                <a:solidFill>
                  <a:srgbClr val="FFFFFF"/>
                </a:solidFill>
              </a:rPr>
              <a:t> </a:t>
            </a:r>
            <a:r>
              <a:rPr lang="pt-BR" sz="3600" dirty="0" err="1">
                <a:solidFill>
                  <a:srgbClr val="FFFFFF"/>
                </a:solidFill>
              </a:rPr>
              <a:t>with</a:t>
            </a:r>
            <a:r>
              <a:rPr lang="pt-BR" sz="3600" dirty="0">
                <a:solidFill>
                  <a:srgbClr val="FFFFFF"/>
                </a:solidFill>
              </a:rPr>
              <a:t> me</a:t>
            </a:r>
            <a:r>
              <a:rPr lang="pt-BR" sz="3600" dirty="0" smtClean="0">
                <a:solidFill>
                  <a:srgbClr val="FFFFFF"/>
                </a:solidFill>
              </a:rPr>
              <a:t>!’” </a:t>
            </a:r>
            <a:r>
              <a:rPr lang="pt-BR" sz="2800" i="1" dirty="0" smtClean="0">
                <a:solidFill>
                  <a:srgbClr val="FFFFFF"/>
                </a:solidFill>
              </a:rPr>
              <a:t>Gen. 39:7</a:t>
            </a:r>
            <a:endParaRPr lang="pt-BR" sz="3600" i="1" dirty="0">
              <a:solidFill>
                <a:srgbClr val="FFFFFF"/>
              </a:solidFill>
            </a:endParaRPr>
          </a:p>
          <a:p>
            <a:pPr marL="0" indent="0">
              <a:buNone/>
            </a:pPr>
            <a:r>
              <a:rPr lang="pt-BR" sz="3600" dirty="0">
                <a:solidFill>
                  <a:srgbClr val="FFFFFF"/>
                </a:solidFill>
              </a:rPr>
              <a:t> </a:t>
            </a:r>
          </a:p>
          <a:p>
            <a:pPr marL="0" indent="0">
              <a:buNone/>
            </a:pPr>
            <a:r>
              <a:rPr lang="pt-BR" sz="3600" dirty="0" smtClean="0">
                <a:solidFill>
                  <a:srgbClr val="FFFFFF"/>
                </a:solidFill>
              </a:rPr>
              <a:t>“</a:t>
            </a:r>
            <a:r>
              <a:rPr lang="pt-BR" sz="3600" dirty="0" err="1" smtClean="0">
                <a:solidFill>
                  <a:srgbClr val="FFFFFF"/>
                </a:solidFill>
              </a:rPr>
              <a:t>How</a:t>
            </a:r>
            <a:r>
              <a:rPr lang="pt-BR" sz="3600" dirty="0" smtClean="0">
                <a:solidFill>
                  <a:srgbClr val="FFFFFF"/>
                </a:solidFill>
              </a:rPr>
              <a:t> </a:t>
            </a:r>
            <a:r>
              <a:rPr lang="pt-BR" sz="3600" dirty="0" err="1">
                <a:solidFill>
                  <a:srgbClr val="FFFFFF"/>
                </a:solidFill>
              </a:rPr>
              <a:t>then</a:t>
            </a:r>
            <a:r>
              <a:rPr lang="pt-BR" sz="3600" dirty="0">
                <a:solidFill>
                  <a:srgbClr val="FFFFFF"/>
                </a:solidFill>
              </a:rPr>
              <a:t> </a:t>
            </a:r>
            <a:r>
              <a:rPr lang="pt-BR" sz="3600" dirty="0" err="1">
                <a:solidFill>
                  <a:srgbClr val="FFFFFF"/>
                </a:solidFill>
              </a:rPr>
              <a:t>could</a:t>
            </a:r>
            <a:r>
              <a:rPr lang="pt-BR" sz="3600" dirty="0">
                <a:solidFill>
                  <a:srgbClr val="FFFFFF"/>
                </a:solidFill>
              </a:rPr>
              <a:t> </a:t>
            </a:r>
            <a:r>
              <a:rPr lang="pt-BR" sz="3600" dirty="0" err="1">
                <a:solidFill>
                  <a:srgbClr val="FFFFFF"/>
                </a:solidFill>
              </a:rPr>
              <a:t>I</a:t>
            </a:r>
            <a:r>
              <a:rPr lang="pt-BR" sz="3600" dirty="0">
                <a:solidFill>
                  <a:srgbClr val="FFFFFF"/>
                </a:solidFill>
              </a:rPr>
              <a:t> do </a:t>
            </a:r>
            <a:r>
              <a:rPr lang="pt-BR" sz="3600" dirty="0" err="1">
                <a:solidFill>
                  <a:srgbClr val="FFFFFF"/>
                </a:solidFill>
              </a:rPr>
              <a:t>such</a:t>
            </a:r>
            <a:r>
              <a:rPr lang="pt-BR" sz="3600" dirty="0">
                <a:solidFill>
                  <a:srgbClr val="FFFFFF"/>
                </a:solidFill>
              </a:rPr>
              <a:t> a </a:t>
            </a:r>
            <a:r>
              <a:rPr lang="pt-BR" sz="3600" dirty="0" err="1">
                <a:solidFill>
                  <a:srgbClr val="FFFFFF"/>
                </a:solidFill>
              </a:rPr>
              <a:t>wicked</a:t>
            </a:r>
            <a:r>
              <a:rPr lang="pt-BR" sz="3600" dirty="0">
                <a:solidFill>
                  <a:srgbClr val="FFFFFF"/>
                </a:solidFill>
              </a:rPr>
              <a:t> </a:t>
            </a:r>
            <a:r>
              <a:rPr lang="pt-BR" sz="3600" dirty="0" err="1">
                <a:solidFill>
                  <a:srgbClr val="FFFFFF"/>
                </a:solidFill>
              </a:rPr>
              <a:t>thing</a:t>
            </a:r>
            <a:r>
              <a:rPr lang="pt-BR" sz="3600" dirty="0">
                <a:solidFill>
                  <a:srgbClr val="FFFFFF"/>
                </a:solidFill>
              </a:rPr>
              <a:t> </a:t>
            </a:r>
            <a:r>
              <a:rPr lang="pt-BR" sz="3600" dirty="0" err="1">
                <a:solidFill>
                  <a:srgbClr val="FFFFFF"/>
                </a:solidFill>
              </a:rPr>
              <a:t>and</a:t>
            </a:r>
            <a:r>
              <a:rPr lang="pt-BR" sz="3600" dirty="0">
                <a:solidFill>
                  <a:srgbClr val="FFFFFF"/>
                </a:solidFill>
              </a:rPr>
              <a:t> </a:t>
            </a:r>
            <a:r>
              <a:rPr lang="pt-BR" sz="3600" dirty="0" err="1">
                <a:solidFill>
                  <a:srgbClr val="FFFFFF"/>
                </a:solidFill>
              </a:rPr>
              <a:t>sin</a:t>
            </a:r>
            <a:r>
              <a:rPr lang="pt-BR" sz="3600" dirty="0">
                <a:solidFill>
                  <a:srgbClr val="FFFFFF"/>
                </a:solidFill>
              </a:rPr>
              <a:t> </a:t>
            </a:r>
            <a:r>
              <a:rPr lang="pt-BR" sz="3600" dirty="0" err="1">
                <a:solidFill>
                  <a:srgbClr val="FFFFFF"/>
                </a:solidFill>
              </a:rPr>
              <a:t>against</a:t>
            </a:r>
            <a:r>
              <a:rPr lang="pt-BR" sz="3600" dirty="0">
                <a:solidFill>
                  <a:srgbClr val="FFFFFF"/>
                </a:solidFill>
              </a:rPr>
              <a:t> </a:t>
            </a:r>
            <a:r>
              <a:rPr lang="pt-BR" sz="3600" dirty="0" err="1">
                <a:solidFill>
                  <a:srgbClr val="FFFFFF"/>
                </a:solidFill>
              </a:rPr>
              <a:t>God</a:t>
            </a:r>
            <a:r>
              <a:rPr lang="pt-BR" sz="3600" dirty="0" smtClean="0">
                <a:solidFill>
                  <a:srgbClr val="FFFFFF"/>
                </a:solidFill>
              </a:rPr>
              <a:t>?” </a:t>
            </a:r>
          </a:p>
          <a:p>
            <a:pPr marL="0" indent="0">
              <a:buNone/>
            </a:pPr>
            <a:r>
              <a:rPr lang="pt-BR" sz="2800" i="1" dirty="0" smtClean="0">
                <a:solidFill>
                  <a:srgbClr val="FFFFFF"/>
                </a:solidFill>
              </a:rPr>
              <a:t>Gen</a:t>
            </a:r>
            <a:r>
              <a:rPr lang="pt-BR" sz="2800" i="1" dirty="0">
                <a:solidFill>
                  <a:srgbClr val="FFFFFF"/>
                </a:solidFill>
              </a:rPr>
              <a:t>. </a:t>
            </a:r>
            <a:r>
              <a:rPr lang="pt-BR" sz="2800" i="1" dirty="0" smtClean="0">
                <a:solidFill>
                  <a:srgbClr val="FFFFFF"/>
                </a:solidFill>
              </a:rPr>
              <a:t>39:9</a:t>
            </a:r>
            <a:endParaRPr lang="pt-BR" sz="2800" dirty="0">
              <a:solidFill>
                <a:srgbClr val="FFFFFF"/>
              </a:solidFill>
            </a:endParaRPr>
          </a:p>
          <a:p>
            <a:endParaRPr lang="pt-BR" sz="3600"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1672208"/>
            <a:ext cx="4258816" cy="4277072"/>
          </a:xfrm>
        </p:spPr>
        <p:txBody>
          <a:bodyPr>
            <a:noAutofit/>
          </a:bodyPr>
          <a:lstStyle/>
          <a:p>
            <a:pPr marL="0" indent="0">
              <a:buNone/>
            </a:pPr>
            <a:r>
              <a:rPr lang="pt-BR" sz="3600" dirty="0" smtClean="0">
                <a:solidFill>
                  <a:srgbClr val="FFFFFF"/>
                </a:solidFill>
              </a:rPr>
              <a:t>“</a:t>
            </a:r>
            <a:r>
              <a:rPr lang="pt-BR" sz="3600" dirty="0" err="1" smtClean="0">
                <a:solidFill>
                  <a:srgbClr val="FFFFFF"/>
                </a:solidFill>
              </a:rPr>
              <a:t>Loyalty</a:t>
            </a:r>
            <a:r>
              <a:rPr lang="pt-BR" sz="3600" dirty="0" smtClean="0">
                <a:solidFill>
                  <a:srgbClr val="FFFFFF"/>
                </a:solidFill>
              </a:rPr>
              <a:t> </a:t>
            </a:r>
            <a:r>
              <a:rPr lang="pt-BR" sz="3600" dirty="0" err="1">
                <a:solidFill>
                  <a:srgbClr val="FFFFFF"/>
                </a:solidFill>
              </a:rPr>
              <a:t>to</a:t>
            </a:r>
            <a:r>
              <a:rPr lang="pt-BR" sz="3600" dirty="0">
                <a:solidFill>
                  <a:srgbClr val="FFFFFF"/>
                </a:solidFill>
              </a:rPr>
              <a:t> </a:t>
            </a:r>
            <a:r>
              <a:rPr lang="pt-BR" sz="3600" dirty="0" err="1">
                <a:solidFill>
                  <a:srgbClr val="FFFFFF"/>
                </a:solidFill>
              </a:rPr>
              <a:t>values</a:t>
            </a:r>
            <a:r>
              <a:rPr lang="pt-BR" sz="3600" dirty="0">
                <a:solidFill>
                  <a:srgbClr val="FFFFFF"/>
                </a:solidFill>
              </a:rPr>
              <a:t> </a:t>
            </a:r>
            <a:r>
              <a:rPr lang="pt-BR" sz="3600" dirty="0" err="1">
                <a:solidFill>
                  <a:srgbClr val="FFFFFF"/>
                </a:solidFill>
              </a:rPr>
              <a:t>even</a:t>
            </a:r>
            <a:r>
              <a:rPr lang="pt-BR" sz="3600" dirty="0">
                <a:solidFill>
                  <a:srgbClr val="FFFFFF"/>
                </a:solidFill>
              </a:rPr>
              <a:t> </a:t>
            </a:r>
            <a:r>
              <a:rPr lang="pt-BR" sz="3600" dirty="0" err="1">
                <a:solidFill>
                  <a:srgbClr val="FFFFFF"/>
                </a:solidFill>
              </a:rPr>
              <a:t>when</a:t>
            </a:r>
            <a:r>
              <a:rPr lang="pt-BR" sz="3600" dirty="0">
                <a:solidFill>
                  <a:srgbClr val="FFFFFF"/>
                </a:solidFill>
              </a:rPr>
              <a:t> </a:t>
            </a:r>
            <a:r>
              <a:rPr lang="pt-BR" sz="3600" dirty="0" err="1">
                <a:solidFill>
                  <a:srgbClr val="FFFFFF"/>
                </a:solidFill>
              </a:rPr>
              <a:t>presented</a:t>
            </a:r>
            <a:r>
              <a:rPr lang="pt-BR" sz="3600" dirty="0">
                <a:solidFill>
                  <a:srgbClr val="FFFFFF"/>
                </a:solidFill>
              </a:rPr>
              <a:t> </a:t>
            </a:r>
            <a:r>
              <a:rPr lang="pt-BR" sz="3600" dirty="0" err="1">
                <a:solidFill>
                  <a:srgbClr val="FFFFFF"/>
                </a:solidFill>
              </a:rPr>
              <a:t>with</a:t>
            </a:r>
            <a:r>
              <a:rPr lang="pt-BR" sz="3600" dirty="0">
                <a:solidFill>
                  <a:srgbClr val="FFFFFF"/>
                </a:solidFill>
              </a:rPr>
              <a:t> </a:t>
            </a:r>
            <a:r>
              <a:rPr lang="pt-BR" sz="3600" dirty="0" err="1">
                <a:solidFill>
                  <a:srgbClr val="FFFFFF"/>
                </a:solidFill>
              </a:rPr>
              <a:t>suffering</a:t>
            </a:r>
            <a:r>
              <a:rPr lang="pt-BR" sz="3600" dirty="0">
                <a:solidFill>
                  <a:srgbClr val="FFFFFF"/>
                </a:solidFill>
              </a:rPr>
              <a:t> </a:t>
            </a:r>
            <a:r>
              <a:rPr lang="pt-BR" sz="3600" dirty="0" err="1">
                <a:solidFill>
                  <a:srgbClr val="FFFFFF"/>
                </a:solidFill>
              </a:rPr>
              <a:t>is</a:t>
            </a:r>
            <a:r>
              <a:rPr lang="pt-BR" sz="3600" dirty="0">
                <a:solidFill>
                  <a:srgbClr val="FFFFFF"/>
                </a:solidFill>
              </a:rPr>
              <a:t> a </a:t>
            </a:r>
            <a:r>
              <a:rPr lang="pt-BR" sz="3600" dirty="0" err="1">
                <a:solidFill>
                  <a:srgbClr val="FFFFFF"/>
                </a:solidFill>
              </a:rPr>
              <a:t>powerful</a:t>
            </a:r>
            <a:r>
              <a:rPr lang="pt-BR" sz="3600" dirty="0">
                <a:solidFill>
                  <a:srgbClr val="FFFFFF"/>
                </a:solidFill>
              </a:rPr>
              <a:t> incentive </a:t>
            </a:r>
            <a:r>
              <a:rPr lang="pt-BR" sz="3600" dirty="0" err="1">
                <a:solidFill>
                  <a:srgbClr val="FFFFFF"/>
                </a:solidFill>
              </a:rPr>
              <a:t>to</a:t>
            </a:r>
            <a:r>
              <a:rPr lang="pt-BR" sz="3600" dirty="0">
                <a:solidFill>
                  <a:srgbClr val="FFFFFF"/>
                </a:solidFill>
              </a:rPr>
              <a:t> </a:t>
            </a:r>
            <a:r>
              <a:rPr lang="pt-BR" sz="3600" dirty="0" err="1">
                <a:solidFill>
                  <a:srgbClr val="FFFFFF"/>
                </a:solidFill>
              </a:rPr>
              <a:t>character</a:t>
            </a:r>
            <a:r>
              <a:rPr lang="pt-BR" sz="3600" dirty="0">
                <a:solidFill>
                  <a:srgbClr val="FFFFFF"/>
                </a:solidFill>
              </a:rPr>
              <a:t> </a:t>
            </a:r>
            <a:r>
              <a:rPr lang="pt-BR" sz="3600" dirty="0" err="1" smtClean="0">
                <a:solidFill>
                  <a:srgbClr val="FFFFFF"/>
                </a:solidFill>
              </a:rPr>
              <a:t>formation</a:t>
            </a:r>
            <a:r>
              <a:rPr lang="pt-BR" sz="3600" dirty="0" smtClean="0">
                <a:solidFill>
                  <a:srgbClr val="FFFFFF"/>
                </a:solidFill>
              </a:rPr>
              <a:t>.” </a:t>
            </a:r>
            <a:endParaRPr lang="pt-BR" sz="3600" dirty="0">
              <a:solidFill>
                <a:srgbClr val="FFFFFF"/>
              </a:solidFill>
            </a:endParaRPr>
          </a:p>
          <a:p>
            <a:pPr marL="0" indent="0">
              <a:buNone/>
            </a:pPr>
            <a:r>
              <a:rPr lang="pt-BR" sz="2800" i="1" dirty="0" smtClean="0">
                <a:solidFill>
                  <a:srgbClr val="FFFFFF"/>
                </a:solidFill>
              </a:rPr>
              <a:t>John </a:t>
            </a:r>
            <a:r>
              <a:rPr lang="pt-BR" sz="2800" i="1" dirty="0" err="1" smtClean="0">
                <a:solidFill>
                  <a:srgbClr val="FFFFFF"/>
                </a:solidFill>
              </a:rPr>
              <a:t>Ortberg</a:t>
            </a:r>
            <a:endParaRPr lang="en-US" sz="2800" i="1" dirty="0" smtClean="0">
              <a:solidFill>
                <a:srgbClr val="FFFFFF"/>
              </a:solidFill>
            </a:endParaRPr>
          </a:p>
          <a:p>
            <a:pPr>
              <a:buNone/>
            </a:pPr>
            <a:r>
              <a:rPr lang="pt-BR" sz="3600" dirty="0" smtClean="0">
                <a:solidFill>
                  <a:srgbClr val="FFFFFF"/>
                </a:solidFill>
              </a:rPr>
              <a:t> </a:t>
            </a:r>
            <a:endParaRPr lang="en-US" sz="3600" dirty="0" smtClean="0">
              <a:solidFill>
                <a:srgbClr val="FFFFFF"/>
              </a:solidFill>
            </a:endParaRPr>
          </a:p>
          <a:p>
            <a:endParaRPr lang="pt-BR" sz="3600" dirty="0">
              <a:solidFill>
                <a:srgbClr val="FFFFFF"/>
              </a:solidFill>
            </a:endParaRPr>
          </a:p>
        </p:txBody>
      </p:sp>
    </p:spTree>
    <p:extLst>
      <p:ext uri="{BB962C8B-B14F-4D97-AF65-F5344CB8AC3E}">
        <p14:creationId xmlns:p14="http://schemas.microsoft.com/office/powerpoint/2010/main" val="23651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67544" y="1070743"/>
            <a:ext cx="792088" cy="14135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pt-BR" sz="9600" dirty="0" smtClean="0">
                <a:solidFill>
                  <a:srgbClr val="FFFFFF"/>
                </a:solidFill>
              </a:rPr>
              <a:t>4</a:t>
            </a:r>
            <a:endParaRPr lang="pt-BR" sz="9600" dirty="0">
              <a:solidFill>
                <a:srgbClr val="FFFFFF"/>
              </a:solidFill>
            </a:endParaRPr>
          </a:p>
        </p:txBody>
      </p:sp>
      <p:sp>
        <p:nvSpPr>
          <p:cNvPr id="7" name="Text Placeholder 4"/>
          <p:cNvSpPr txBox="1">
            <a:spLocks/>
          </p:cNvSpPr>
          <p:nvPr/>
        </p:nvSpPr>
        <p:spPr>
          <a:xfrm>
            <a:off x="539552" y="2564904"/>
            <a:ext cx="4032448" cy="316835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4000" b="1" dirty="0">
                <a:solidFill>
                  <a:schemeClr val="bg1"/>
                </a:solidFill>
              </a:rPr>
              <a:t>The person sent is interested in the well-being of </a:t>
            </a:r>
            <a:r>
              <a:rPr lang="en-US" sz="4000" b="1" dirty="0" smtClean="0">
                <a:solidFill>
                  <a:schemeClr val="bg1"/>
                </a:solidFill>
              </a:rPr>
              <a:t>others</a:t>
            </a:r>
            <a:endParaRPr lang="pt-BR" sz="4000" b="1" dirty="0">
              <a:solidFill>
                <a:schemeClr val="bg1"/>
              </a:solidFill>
            </a:endParaRPr>
          </a:p>
          <a:p>
            <a:r>
              <a:rPr lang="pt-BR" sz="2800" b="1" dirty="0" smtClean="0">
                <a:solidFill>
                  <a:schemeClr val="bg1"/>
                </a:solidFill>
              </a:rPr>
              <a:t>(Genesis 40:6 - 7)</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4248472" cy="5832648"/>
          </a:xfrm>
        </p:spPr>
        <p:txBody>
          <a:bodyPr>
            <a:noAutofit/>
          </a:bodyPr>
          <a:lstStyle/>
          <a:p>
            <a:pPr marL="0" indent="0">
              <a:buNone/>
            </a:pPr>
            <a:r>
              <a:rPr lang="en-US" sz="2800" dirty="0" smtClean="0">
                <a:solidFill>
                  <a:srgbClr val="FFFFFF"/>
                </a:solidFill>
              </a:rPr>
              <a:t>“Success depends not so much on talent as on energy and willingness. It is not the possession of splendid talents that enables us to render acceptable service; but the conscientious performance of daily duties, the contented spirit, the unaffected, sincere interest in the welfare of others” </a:t>
            </a:r>
            <a:r>
              <a:rPr lang="en-US" sz="2000" i="1" dirty="0" smtClean="0">
                <a:solidFill>
                  <a:srgbClr val="FFFFFF"/>
                </a:solidFill>
              </a:rPr>
              <a:t>(Colporteur Ministry, p. 76). </a:t>
            </a:r>
          </a:p>
          <a:p>
            <a:endParaRPr lang="en-US" sz="2800" dirty="0" smtClean="0">
              <a:solidFill>
                <a:srgbClr val="FFFFFF"/>
              </a:solidFill>
            </a:endParaRPr>
          </a:p>
          <a:p>
            <a:endParaRPr 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4032448" cy="1339009"/>
          </a:xfrm>
        </p:spPr>
        <p:txBody>
          <a:bodyPr>
            <a:noAutofit/>
          </a:bodyPr>
          <a:lstStyle/>
          <a:p>
            <a:pPr algn="l"/>
            <a:r>
              <a:rPr lang="pt-BR" sz="4200" dirty="0" smtClean="0"/>
              <a:t/>
            </a:r>
            <a:br>
              <a:rPr lang="pt-BR" sz="4200" dirty="0" smtClean="0"/>
            </a:br>
            <a:r>
              <a:rPr lang="pt-BR" sz="4200" b="1" dirty="0" err="1" smtClean="0">
                <a:solidFill>
                  <a:srgbClr val="FFFFFF"/>
                </a:solidFill>
              </a:rPr>
              <a:t>Three</a:t>
            </a:r>
            <a:r>
              <a:rPr lang="pt-BR" sz="4200" b="1" dirty="0">
                <a:solidFill>
                  <a:srgbClr val="FFFFFF"/>
                </a:solidFill>
              </a:rPr>
              <a:t> </a:t>
            </a:r>
            <a:r>
              <a:rPr lang="pt-BR" sz="4200" b="1" dirty="0" err="1" smtClean="0">
                <a:solidFill>
                  <a:srgbClr val="FFFFFF"/>
                </a:solidFill>
              </a:rPr>
              <a:t>secrets</a:t>
            </a:r>
            <a:r>
              <a:rPr lang="pt-BR" sz="4200" b="1" dirty="0" smtClean="0">
                <a:solidFill>
                  <a:srgbClr val="FFFFFF"/>
                </a:solidFill>
              </a:rPr>
              <a:t> </a:t>
            </a:r>
            <a:br>
              <a:rPr lang="pt-BR" sz="4200" b="1" dirty="0" smtClean="0">
                <a:solidFill>
                  <a:srgbClr val="FFFFFF"/>
                </a:solidFill>
              </a:rPr>
            </a:br>
            <a:r>
              <a:rPr lang="pt-BR" sz="4200" b="1" dirty="0" err="1" smtClean="0">
                <a:solidFill>
                  <a:srgbClr val="FFFFFF"/>
                </a:solidFill>
              </a:rPr>
              <a:t>to</a:t>
            </a:r>
            <a:r>
              <a:rPr lang="pt-BR" sz="4200" b="1" dirty="0" smtClean="0">
                <a:solidFill>
                  <a:srgbClr val="FFFFFF"/>
                </a:solidFill>
              </a:rPr>
              <a:t> </a:t>
            </a:r>
            <a:r>
              <a:rPr lang="pt-BR" sz="4200" b="1" dirty="0" err="1" smtClean="0">
                <a:solidFill>
                  <a:srgbClr val="FFFFFF"/>
                </a:solidFill>
              </a:rPr>
              <a:t>Success</a:t>
            </a:r>
            <a:r>
              <a:rPr lang="pt-BR" sz="4200" b="1" dirty="0" smtClean="0">
                <a:solidFill>
                  <a:srgbClr val="FFFFFF"/>
                </a:solidFill>
              </a:rPr>
              <a:t>:</a:t>
            </a:r>
            <a:r>
              <a:rPr lang="en-US" sz="4200" b="1" dirty="0" smtClean="0"/>
              <a:t/>
            </a:r>
            <a:br>
              <a:rPr lang="en-US" sz="4200" b="1" dirty="0" smtClean="0"/>
            </a:br>
            <a:endParaRPr lang="pt-BR" sz="4200" b="1" dirty="0"/>
          </a:p>
        </p:txBody>
      </p:sp>
      <p:sp>
        <p:nvSpPr>
          <p:cNvPr id="3" name="Content Placeholder 2"/>
          <p:cNvSpPr>
            <a:spLocks noGrp="1"/>
          </p:cNvSpPr>
          <p:nvPr>
            <p:ph idx="1"/>
          </p:nvPr>
        </p:nvSpPr>
        <p:spPr>
          <a:xfrm>
            <a:off x="395537" y="1628800"/>
            <a:ext cx="4248472" cy="4464496"/>
          </a:xfrm>
        </p:spPr>
        <p:txBody>
          <a:bodyPr>
            <a:noAutofit/>
          </a:bodyPr>
          <a:lstStyle/>
          <a:p>
            <a:pPr marL="0" lvl="0" indent="0">
              <a:buNone/>
            </a:pPr>
            <a:endParaRPr lang="pt-BR" sz="3600" dirty="0" smtClean="0"/>
          </a:p>
          <a:p>
            <a:pPr marL="457200" lvl="0" indent="-457200">
              <a:buFont typeface="+mj-lt"/>
              <a:buAutoNum type="arabicPeriod"/>
            </a:pPr>
            <a:r>
              <a:rPr lang="pt-BR" sz="3600" dirty="0" err="1">
                <a:solidFill>
                  <a:srgbClr val="FFFFFF"/>
                </a:solidFill>
              </a:rPr>
              <a:t>Conscientious</a:t>
            </a:r>
            <a:r>
              <a:rPr lang="pt-BR" sz="3600" dirty="0">
                <a:solidFill>
                  <a:srgbClr val="FFFFFF"/>
                </a:solidFill>
              </a:rPr>
              <a:t> </a:t>
            </a:r>
            <a:r>
              <a:rPr lang="pt-BR" sz="3600" dirty="0" err="1">
                <a:solidFill>
                  <a:srgbClr val="FFFFFF"/>
                </a:solidFill>
              </a:rPr>
              <a:t>execution</a:t>
            </a:r>
            <a:r>
              <a:rPr lang="pt-BR" sz="3600" dirty="0">
                <a:solidFill>
                  <a:srgbClr val="FFFFFF"/>
                </a:solidFill>
              </a:rPr>
              <a:t> </a:t>
            </a:r>
            <a:r>
              <a:rPr lang="pt-BR" sz="3600" dirty="0" err="1">
                <a:solidFill>
                  <a:srgbClr val="FFFFFF"/>
                </a:solidFill>
              </a:rPr>
              <a:t>of</a:t>
            </a:r>
            <a:r>
              <a:rPr lang="pt-BR" sz="3600" dirty="0">
                <a:solidFill>
                  <a:srgbClr val="FFFFFF"/>
                </a:solidFill>
              </a:rPr>
              <a:t> </a:t>
            </a:r>
            <a:r>
              <a:rPr lang="pt-BR" sz="3600" dirty="0" err="1">
                <a:solidFill>
                  <a:srgbClr val="FFFFFF"/>
                </a:solidFill>
              </a:rPr>
              <a:t>daily</a:t>
            </a:r>
            <a:r>
              <a:rPr lang="pt-BR" sz="3600" dirty="0">
                <a:solidFill>
                  <a:srgbClr val="FFFFFF"/>
                </a:solidFill>
              </a:rPr>
              <a:t> </a:t>
            </a:r>
            <a:r>
              <a:rPr lang="pt-BR" sz="3600" dirty="0" err="1">
                <a:solidFill>
                  <a:srgbClr val="FFFFFF"/>
                </a:solidFill>
              </a:rPr>
              <a:t>duties</a:t>
            </a:r>
            <a:r>
              <a:rPr lang="pt-BR" sz="3600" dirty="0">
                <a:solidFill>
                  <a:srgbClr val="FFFFFF"/>
                </a:solidFill>
              </a:rPr>
              <a:t>, </a:t>
            </a:r>
          </a:p>
          <a:p>
            <a:pPr marL="457200" lvl="0" indent="-457200">
              <a:buFont typeface="+mj-lt"/>
              <a:buAutoNum type="arabicPeriod"/>
            </a:pPr>
            <a:r>
              <a:rPr lang="pt-BR" sz="3600" dirty="0">
                <a:solidFill>
                  <a:srgbClr val="FFFFFF"/>
                </a:solidFill>
              </a:rPr>
              <a:t>A </a:t>
            </a:r>
            <a:r>
              <a:rPr lang="pt-BR" sz="3600" dirty="0" err="1">
                <a:solidFill>
                  <a:srgbClr val="FFFFFF"/>
                </a:solidFill>
              </a:rPr>
              <a:t>content</a:t>
            </a:r>
            <a:r>
              <a:rPr lang="pt-BR" sz="3600" dirty="0">
                <a:solidFill>
                  <a:srgbClr val="FFFFFF"/>
                </a:solidFill>
              </a:rPr>
              <a:t> </a:t>
            </a:r>
            <a:r>
              <a:rPr lang="pt-BR" sz="3600" dirty="0" err="1">
                <a:solidFill>
                  <a:srgbClr val="FFFFFF"/>
                </a:solidFill>
              </a:rPr>
              <a:t>spirit</a:t>
            </a:r>
            <a:r>
              <a:rPr lang="pt-BR" sz="3600" dirty="0">
                <a:solidFill>
                  <a:srgbClr val="FFFFFF"/>
                </a:solidFill>
              </a:rPr>
              <a:t>,  </a:t>
            </a:r>
          </a:p>
          <a:p>
            <a:pPr marL="457200" lvl="0" indent="-457200">
              <a:buFont typeface="+mj-lt"/>
              <a:buAutoNum type="arabicPeriod"/>
            </a:pPr>
            <a:r>
              <a:rPr lang="pt-BR" sz="3600" dirty="0">
                <a:solidFill>
                  <a:srgbClr val="FFFFFF"/>
                </a:solidFill>
              </a:rPr>
              <a:t>A </a:t>
            </a:r>
            <a:r>
              <a:rPr lang="pt-BR" sz="3600" dirty="0" err="1">
                <a:solidFill>
                  <a:srgbClr val="FFFFFF"/>
                </a:solidFill>
              </a:rPr>
              <a:t>sincere</a:t>
            </a:r>
            <a:r>
              <a:rPr lang="pt-BR" sz="3600" dirty="0">
                <a:solidFill>
                  <a:srgbClr val="FFFFFF"/>
                </a:solidFill>
              </a:rPr>
              <a:t> </a:t>
            </a:r>
            <a:r>
              <a:rPr lang="pt-BR" sz="3600" dirty="0" err="1">
                <a:solidFill>
                  <a:srgbClr val="FFFFFF"/>
                </a:solidFill>
              </a:rPr>
              <a:t>interest</a:t>
            </a:r>
            <a:r>
              <a:rPr lang="pt-BR" sz="3600" dirty="0">
                <a:solidFill>
                  <a:srgbClr val="FFFFFF"/>
                </a:solidFill>
              </a:rPr>
              <a:t> in </a:t>
            </a:r>
            <a:r>
              <a:rPr lang="pt-BR" sz="3600" dirty="0" err="1">
                <a:solidFill>
                  <a:srgbClr val="FFFFFF"/>
                </a:solidFill>
              </a:rPr>
              <a:t>the</a:t>
            </a:r>
            <a:r>
              <a:rPr lang="pt-BR" sz="3600" dirty="0">
                <a:solidFill>
                  <a:srgbClr val="FFFFFF"/>
                </a:solidFill>
              </a:rPr>
              <a:t> </a:t>
            </a:r>
            <a:r>
              <a:rPr lang="pt-BR" sz="3600" dirty="0" err="1">
                <a:solidFill>
                  <a:srgbClr val="FFFFFF"/>
                </a:solidFill>
              </a:rPr>
              <a:t>welfare</a:t>
            </a:r>
            <a:r>
              <a:rPr lang="pt-BR" sz="3600" dirty="0">
                <a:solidFill>
                  <a:srgbClr val="FFFFFF"/>
                </a:solidFill>
              </a:rPr>
              <a:t> </a:t>
            </a:r>
            <a:r>
              <a:rPr lang="pt-BR" sz="3600" dirty="0" err="1">
                <a:solidFill>
                  <a:srgbClr val="FFFFFF"/>
                </a:solidFill>
              </a:rPr>
              <a:t>of</a:t>
            </a:r>
            <a:r>
              <a:rPr lang="pt-BR" sz="3600" dirty="0">
                <a:solidFill>
                  <a:srgbClr val="FFFFFF"/>
                </a:solidFill>
              </a:rPr>
              <a:t> </a:t>
            </a:r>
            <a:r>
              <a:rPr lang="pt-BR" sz="3600" dirty="0" err="1">
                <a:solidFill>
                  <a:srgbClr val="FFFFFF"/>
                </a:solidFill>
              </a:rPr>
              <a:t>others</a:t>
            </a:r>
            <a:r>
              <a:rPr lang="pt-BR" sz="3600" dirty="0">
                <a:solidFill>
                  <a:srgbClr val="FFFFFF"/>
                </a:solidFill>
              </a:rPr>
              <a:t>.</a:t>
            </a:r>
          </a:p>
          <a:p>
            <a:pPr marL="457200" indent="-457200">
              <a:buFont typeface="+mj-lt"/>
              <a:buAutoNum type="arabicPeriod"/>
            </a:pPr>
            <a:endParaRPr lang="pt-BR"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4176464" cy="5976664"/>
          </a:xfrm>
        </p:spPr>
        <p:txBody>
          <a:bodyPr>
            <a:normAutofit/>
          </a:bodyPr>
          <a:lstStyle/>
          <a:p>
            <a:pPr marL="0" indent="0">
              <a:buNone/>
            </a:pPr>
            <a:r>
              <a:rPr lang="es-ES" sz="3600" dirty="0">
                <a:solidFill>
                  <a:srgbClr val="FFFFFF"/>
                </a:solidFill>
              </a:rPr>
              <a:t>“</a:t>
            </a:r>
            <a:r>
              <a:rPr lang="es-ES" sz="3600" dirty="0" err="1">
                <a:solidFill>
                  <a:srgbClr val="FFFFFF"/>
                </a:solidFill>
              </a:rPr>
              <a:t>Christians</a:t>
            </a:r>
            <a:r>
              <a:rPr lang="es-ES" sz="3600" dirty="0">
                <a:solidFill>
                  <a:srgbClr val="FFFFFF"/>
                </a:solidFill>
              </a:rPr>
              <a:t> </a:t>
            </a:r>
            <a:r>
              <a:rPr lang="es-ES" sz="3600" dirty="0" err="1">
                <a:solidFill>
                  <a:srgbClr val="FFFFFF"/>
                </a:solidFill>
              </a:rPr>
              <a:t>who</a:t>
            </a:r>
            <a:r>
              <a:rPr lang="es-ES" sz="3600" dirty="0">
                <a:solidFill>
                  <a:srgbClr val="FFFFFF"/>
                </a:solidFill>
              </a:rPr>
              <a:t> </a:t>
            </a:r>
            <a:r>
              <a:rPr lang="es-ES" sz="3600" dirty="0" err="1">
                <a:solidFill>
                  <a:srgbClr val="FFFFFF"/>
                </a:solidFill>
              </a:rPr>
              <a:t>manifest</a:t>
            </a:r>
            <a:r>
              <a:rPr lang="es-ES" sz="3600" dirty="0">
                <a:solidFill>
                  <a:srgbClr val="FFFFFF"/>
                </a:solidFill>
              </a:rPr>
              <a:t> a </a:t>
            </a:r>
            <a:r>
              <a:rPr lang="es-ES" sz="3600" dirty="0" err="1">
                <a:solidFill>
                  <a:srgbClr val="FFFFFF"/>
                </a:solidFill>
              </a:rPr>
              <a:t>spirit</a:t>
            </a:r>
            <a:r>
              <a:rPr lang="es-ES" sz="3600" dirty="0">
                <a:solidFill>
                  <a:srgbClr val="FFFFFF"/>
                </a:solidFill>
              </a:rPr>
              <a:t> of </a:t>
            </a:r>
            <a:r>
              <a:rPr lang="es-ES" sz="3600" dirty="0" err="1">
                <a:solidFill>
                  <a:srgbClr val="FFFFFF"/>
                </a:solidFill>
              </a:rPr>
              <a:t>unselfish</a:t>
            </a:r>
            <a:r>
              <a:rPr lang="es-ES" sz="3600" dirty="0">
                <a:solidFill>
                  <a:srgbClr val="FFFFFF"/>
                </a:solidFill>
              </a:rPr>
              <a:t> </a:t>
            </a:r>
            <a:r>
              <a:rPr lang="es-ES" sz="3600" dirty="0" err="1">
                <a:solidFill>
                  <a:srgbClr val="FFFFFF"/>
                </a:solidFill>
              </a:rPr>
              <a:t>love</a:t>
            </a:r>
            <a:r>
              <a:rPr lang="es-ES" sz="3600" dirty="0">
                <a:solidFill>
                  <a:srgbClr val="FFFFFF"/>
                </a:solidFill>
              </a:rPr>
              <a:t> </a:t>
            </a:r>
            <a:r>
              <a:rPr lang="es-ES" sz="3600" dirty="0" err="1">
                <a:solidFill>
                  <a:srgbClr val="FFFFFF"/>
                </a:solidFill>
              </a:rPr>
              <a:t>for</a:t>
            </a:r>
            <a:r>
              <a:rPr lang="es-ES" sz="3600" dirty="0">
                <a:solidFill>
                  <a:srgbClr val="FFFFFF"/>
                </a:solidFill>
              </a:rPr>
              <a:t> </a:t>
            </a:r>
            <a:r>
              <a:rPr lang="es-ES" sz="3600" dirty="0" err="1">
                <a:solidFill>
                  <a:srgbClr val="FFFFFF"/>
                </a:solidFill>
              </a:rPr>
              <a:t>one</a:t>
            </a:r>
            <a:r>
              <a:rPr lang="es-ES" sz="3600" dirty="0">
                <a:solidFill>
                  <a:srgbClr val="FFFFFF"/>
                </a:solidFill>
              </a:rPr>
              <a:t> </a:t>
            </a:r>
            <a:r>
              <a:rPr lang="es-ES" sz="3600" dirty="0" err="1">
                <a:solidFill>
                  <a:srgbClr val="FFFFFF"/>
                </a:solidFill>
              </a:rPr>
              <a:t>another</a:t>
            </a:r>
            <a:r>
              <a:rPr lang="es-ES" sz="3600" dirty="0">
                <a:solidFill>
                  <a:srgbClr val="FFFFFF"/>
                </a:solidFill>
              </a:rPr>
              <a:t> are </a:t>
            </a:r>
            <a:r>
              <a:rPr lang="es-ES" sz="3600" dirty="0" err="1">
                <a:solidFill>
                  <a:srgbClr val="FFFFFF"/>
                </a:solidFill>
              </a:rPr>
              <a:t>bearing</a:t>
            </a:r>
            <a:r>
              <a:rPr lang="es-ES" sz="3600" dirty="0">
                <a:solidFill>
                  <a:srgbClr val="FFFFFF"/>
                </a:solidFill>
              </a:rPr>
              <a:t> a </a:t>
            </a:r>
            <a:r>
              <a:rPr lang="es-ES" sz="3600" dirty="0" err="1">
                <a:solidFill>
                  <a:srgbClr val="FFFFFF"/>
                </a:solidFill>
              </a:rPr>
              <a:t>testimony</a:t>
            </a:r>
            <a:r>
              <a:rPr lang="es-ES" sz="3600" dirty="0">
                <a:solidFill>
                  <a:srgbClr val="FFFFFF"/>
                </a:solidFill>
              </a:rPr>
              <a:t> </a:t>
            </a:r>
            <a:r>
              <a:rPr lang="es-ES" sz="3600" dirty="0" err="1">
                <a:solidFill>
                  <a:srgbClr val="FFFFFF"/>
                </a:solidFill>
              </a:rPr>
              <a:t>for</a:t>
            </a:r>
            <a:r>
              <a:rPr lang="es-ES" sz="3600" dirty="0">
                <a:solidFill>
                  <a:srgbClr val="FFFFFF"/>
                </a:solidFill>
              </a:rPr>
              <a:t> </a:t>
            </a:r>
            <a:r>
              <a:rPr lang="es-ES" sz="3600" dirty="0" err="1">
                <a:solidFill>
                  <a:srgbClr val="FFFFFF"/>
                </a:solidFill>
              </a:rPr>
              <a:t>Christ</a:t>
            </a:r>
            <a:r>
              <a:rPr lang="es-ES" sz="3600" dirty="0">
                <a:solidFill>
                  <a:srgbClr val="FFFFFF"/>
                </a:solidFill>
              </a:rPr>
              <a:t> </a:t>
            </a:r>
            <a:r>
              <a:rPr lang="es-ES" sz="3600" dirty="0" err="1">
                <a:solidFill>
                  <a:srgbClr val="FFFFFF"/>
                </a:solidFill>
              </a:rPr>
              <a:t>which</a:t>
            </a:r>
            <a:r>
              <a:rPr lang="es-ES" sz="3600" dirty="0">
                <a:solidFill>
                  <a:srgbClr val="FFFFFF"/>
                </a:solidFill>
              </a:rPr>
              <a:t> </a:t>
            </a:r>
            <a:r>
              <a:rPr lang="es-ES" sz="3600" dirty="0" err="1">
                <a:solidFill>
                  <a:srgbClr val="FFFFFF"/>
                </a:solidFill>
              </a:rPr>
              <a:t>unbelievers</a:t>
            </a:r>
            <a:r>
              <a:rPr lang="es-ES" sz="3600" dirty="0">
                <a:solidFill>
                  <a:srgbClr val="FFFFFF"/>
                </a:solidFill>
              </a:rPr>
              <a:t> can </a:t>
            </a:r>
            <a:r>
              <a:rPr lang="es-ES" sz="3600" dirty="0" err="1">
                <a:solidFill>
                  <a:srgbClr val="FFFFFF"/>
                </a:solidFill>
              </a:rPr>
              <a:t>neither</a:t>
            </a:r>
            <a:r>
              <a:rPr lang="es-ES" sz="3600" dirty="0">
                <a:solidFill>
                  <a:srgbClr val="FFFFFF"/>
                </a:solidFill>
              </a:rPr>
              <a:t> </a:t>
            </a:r>
            <a:r>
              <a:rPr lang="es-ES" sz="3600" dirty="0" err="1">
                <a:solidFill>
                  <a:srgbClr val="FFFFFF"/>
                </a:solidFill>
              </a:rPr>
              <a:t>gainsay</a:t>
            </a:r>
            <a:r>
              <a:rPr lang="es-ES" sz="3600" dirty="0">
                <a:solidFill>
                  <a:srgbClr val="FFFFFF"/>
                </a:solidFill>
              </a:rPr>
              <a:t> </a:t>
            </a:r>
            <a:r>
              <a:rPr lang="es-ES" sz="3600" dirty="0" err="1">
                <a:solidFill>
                  <a:srgbClr val="FFFFFF"/>
                </a:solidFill>
              </a:rPr>
              <a:t>nor</a:t>
            </a:r>
            <a:r>
              <a:rPr lang="es-ES" sz="3600" dirty="0">
                <a:solidFill>
                  <a:srgbClr val="FFFFFF"/>
                </a:solidFill>
              </a:rPr>
              <a:t> </a:t>
            </a:r>
            <a:r>
              <a:rPr lang="es-ES" sz="3600" dirty="0" err="1">
                <a:solidFill>
                  <a:srgbClr val="FFFFFF"/>
                </a:solidFill>
              </a:rPr>
              <a:t>resist</a:t>
            </a:r>
            <a:r>
              <a:rPr lang="es-ES" sz="3600" dirty="0" smtClean="0">
                <a:solidFill>
                  <a:srgbClr val="FFFFFF"/>
                </a:solidFill>
              </a:rPr>
              <a:t>”.</a:t>
            </a:r>
          </a:p>
          <a:p>
            <a:pPr marL="0" indent="0">
              <a:buNone/>
            </a:pPr>
            <a:endParaRPr lang="es-ES" sz="1800" dirty="0" smtClean="0">
              <a:solidFill>
                <a:srgbClr val="FFFFFF"/>
              </a:solidFill>
            </a:endParaRPr>
          </a:p>
          <a:p>
            <a:pPr marL="0" indent="0">
              <a:buNone/>
            </a:pPr>
            <a:r>
              <a:rPr lang="es-ES" sz="1800" dirty="0">
                <a:solidFill>
                  <a:srgbClr val="FFFFFF"/>
                </a:solidFill>
              </a:rPr>
              <a:t>(</a:t>
            </a:r>
            <a:r>
              <a:rPr lang="es-ES" sz="1800" dirty="0" err="1">
                <a:solidFill>
                  <a:srgbClr val="FFFFFF"/>
                </a:solidFill>
              </a:rPr>
              <a:t>Mind</a:t>
            </a:r>
            <a:r>
              <a:rPr lang="es-ES" sz="1800" dirty="0">
                <a:solidFill>
                  <a:srgbClr val="FFFFFF"/>
                </a:solidFill>
              </a:rPr>
              <a:t>, </a:t>
            </a:r>
            <a:r>
              <a:rPr lang="es-ES" sz="1800" dirty="0" err="1">
                <a:solidFill>
                  <a:srgbClr val="FFFFFF"/>
                </a:solidFill>
              </a:rPr>
              <a:t>Character</a:t>
            </a:r>
            <a:r>
              <a:rPr lang="es-ES" sz="1800" dirty="0">
                <a:solidFill>
                  <a:srgbClr val="FFFFFF"/>
                </a:solidFill>
              </a:rPr>
              <a:t>, and </a:t>
            </a:r>
            <a:r>
              <a:rPr lang="es-ES" sz="1800" dirty="0" err="1">
                <a:solidFill>
                  <a:srgbClr val="FFFFFF"/>
                </a:solidFill>
              </a:rPr>
              <a:t>Personality</a:t>
            </a:r>
            <a:r>
              <a:rPr lang="es-ES" sz="1800" dirty="0">
                <a:solidFill>
                  <a:srgbClr val="FFFFFF"/>
                </a:solidFill>
              </a:rPr>
              <a:t>, </a:t>
            </a:r>
            <a:r>
              <a:rPr lang="es-ES" sz="1800" dirty="0" smtClean="0">
                <a:solidFill>
                  <a:srgbClr val="FFFFFF"/>
                </a:solidFill>
              </a:rPr>
              <a:t>vol. 1, p. 240).</a:t>
            </a:r>
            <a:endParaRPr lang="en-US" sz="1800" dirty="0" smtClean="0">
              <a:solidFill>
                <a:srgbClr val="FFFFFF"/>
              </a:solidFill>
            </a:endParaRPr>
          </a:p>
          <a:p>
            <a:endParaRPr lang="pt-BR" sz="36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67544" y="1070743"/>
            <a:ext cx="792088" cy="14135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pt-BR" sz="9600" dirty="0" smtClean="0">
                <a:solidFill>
                  <a:srgbClr val="FFFFFF"/>
                </a:solidFill>
              </a:rPr>
              <a:t>5</a:t>
            </a:r>
            <a:endParaRPr lang="pt-BR" sz="9600" dirty="0">
              <a:solidFill>
                <a:srgbClr val="FFFFFF"/>
              </a:solidFill>
            </a:endParaRPr>
          </a:p>
        </p:txBody>
      </p:sp>
      <p:sp>
        <p:nvSpPr>
          <p:cNvPr id="7" name="Text Placeholder 4"/>
          <p:cNvSpPr txBox="1">
            <a:spLocks/>
          </p:cNvSpPr>
          <p:nvPr/>
        </p:nvSpPr>
        <p:spPr>
          <a:xfrm>
            <a:off x="539552" y="2348880"/>
            <a:ext cx="3888432" cy="316835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pt-BR" sz="4000" b="1" dirty="0">
                <a:solidFill>
                  <a:srgbClr val="FFFFFF"/>
                </a:solidFill>
              </a:rPr>
              <a:t>The </a:t>
            </a:r>
            <a:r>
              <a:rPr lang="pt-BR" sz="4000" b="1" dirty="0" err="1">
                <a:solidFill>
                  <a:srgbClr val="FFFFFF"/>
                </a:solidFill>
              </a:rPr>
              <a:t>person</a:t>
            </a:r>
            <a:r>
              <a:rPr lang="pt-BR" sz="4000" b="1" dirty="0">
                <a:solidFill>
                  <a:srgbClr val="FFFFFF"/>
                </a:solidFill>
              </a:rPr>
              <a:t> </a:t>
            </a:r>
            <a:r>
              <a:rPr lang="pt-BR" sz="4000" b="1" dirty="0" err="1">
                <a:solidFill>
                  <a:srgbClr val="FFFFFF"/>
                </a:solidFill>
              </a:rPr>
              <a:t>sent</a:t>
            </a:r>
            <a:r>
              <a:rPr lang="pt-BR" sz="4000" b="1" dirty="0">
                <a:solidFill>
                  <a:srgbClr val="FFFFFF"/>
                </a:solidFill>
              </a:rPr>
              <a:t> </a:t>
            </a:r>
            <a:r>
              <a:rPr lang="pt-BR" sz="4000" b="1" dirty="0" err="1">
                <a:solidFill>
                  <a:srgbClr val="FFFFFF"/>
                </a:solidFill>
              </a:rPr>
              <a:t>is</a:t>
            </a:r>
            <a:r>
              <a:rPr lang="pt-BR" sz="4000" b="1" dirty="0">
                <a:solidFill>
                  <a:srgbClr val="FFFFFF"/>
                </a:solidFill>
              </a:rPr>
              <a:t> </a:t>
            </a:r>
            <a:r>
              <a:rPr lang="pt-BR" sz="4000" b="1" dirty="0" err="1">
                <a:solidFill>
                  <a:srgbClr val="FFFFFF"/>
                </a:solidFill>
              </a:rPr>
              <a:t>recognized</a:t>
            </a:r>
            <a:r>
              <a:rPr lang="pt-BR" sz="4000" b="1" dirty="0">
                <a:solidFill>
                  <a:srgbClr val="FFFFFF"/>
                </a:solidFill>
              </a:rPr>
              <a:t> as a </a:t>
            </a:r>
            <a:r>
              <a:rPr lang="pt-BR" sz="4000" b="1" dirty="0" err="1">
                <a:solidFill>
                  <a:srgbClr val="FFFFFF"/>
                </a:solidFill>
              </a:rPr>
              <a:t>man</a:t>
            </a:r>
            <a:r>
              <a:rPr lang="pt-BR" sz="4000" b="1" dirty="0">
                <a:solidFill>
                  <a:srgbClr val="FFFFFF"/>
                </a:solidFill>
              </a:rPr>
              <a:t> </a:t>
            </a:r>
            <a:r>
              <a:rPr lang="pt-BR" sz="4000" b="1" dirty="0" err="1">
                <a:solidFill>
                  <a:srgbClr val="FFFFFF"/>
                </a:solidFill>
              </a:rPr>
              <a:t>or</a:t>
            </a:r>
            <a:r>
              <a:rPr lang="pt-BR" sz="4000" b="1" dirty="0">
                <a:solidFill>
                  <a:srgbClr val="FFFFFF"/>
                </a:solidFill>
              </a:rPr>
              <a:t> </a:t>
            </a:r>
            <a:r>
              <a:rPr lang="pt-BR" sz="4000" b="1" dirty="0" err="1">
                <a:solidFill>
                  <a:srgbClr val="FFFFFF"/>
                </a:solidFill>
              </a:rPr>
              <a:t>woman</a:t>
            </a:r>
            <a:r>
              <a:rPr lang="pt-BR" sz="4000" b="1" dirty="0">
                <a:solidFill>
                  <a:srgbClr val="FFFFFF"/>
                </a:solidFill>
              </a:rPr>
              <a:t> </a:t>
            </a:r>
            <a:r>
              <a:rPr lang="pt-BR" sz="4000" b="1" dirty="0" err="1">
                <a:solidFill>
                  <a:srgbClr val="FFFFFF"/>
                </a:solidFill>
              </a:rPr>
              <a:t>of</a:t>
            </a:r>
            <a:r>
              <a:rPr lang="pt-BR" sz="4000" b="1" dirty="0">
                <a:solidFill>
                  <a:srgbClr val="FFFFFF"/>
                </a:solidFill>
              </a:rPr>
              <a:t> </a:t>
            </a:r>
            <a:r>
              <a:rPr lang="pt-BR" sz="4000" b="1" dirty="0" err="1" smtClean="0">
                <a:solidFill>
                  <a:srgbClr val="FFFFFF"/>
                </a:solidFill>
              </a:rPr>
              <a:t>God</a:t>
            </a:r>
            <a:r>
              <a:rPr lang="pt-BR" sz="4000" b="1" dirty="0" smtClean="0">
                <a:solidFill>
                  <a:srgbClr val="FFFFFF"/>
                </a:solidFill>
              </a:rPr>
              <a:t>.</a:t>
            </a:r>
          </a:p>
          <a:p>
            <a:r>
              <a:rPr lang="pt-BR" sz="2800" b="1" dirty="0" smtClean="0">
                <a:solidFill>
                  <a:srgbClr val="FFFFFF"/>
                </a:solidFill>
              </a:rPr>
              <a:t>(Genesis 41:38)</a:t>
            </a:r>
            <a:endParaRPr lang="en-US" sz="2800"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404664"/>
            <a:ext cx="4464496" cy="3124944"/>
          </a:xfrm>
        </p:spPr>
        <p:txBody>
          <a:bodyPr>
            <a:noAutofit/>
          </a:bodyPr>
          <a:lstStyle/>
          <a:p>
            <a:pPr marL="0" indent="0">
              <a:buNone/>
            </a:pPr>
            <a:r>
              <a:rPr lang="pt-BR" sz="3600" b="1" dirty="0" err="1">
                <a:solidFill>
                  <a:srgbClr val="FFFFFF"/>
                </a:solidFill>
              </a:rPr>
              <a:t>Evidence</a:t>
            </a:r>
            <a:r>
              <a:rPr lang="pt-BR" sz="3600" b="1" dirty="0">
                <a:solidFill>
                  <a:srgbClr val="FFFFFF"/>
                </a:solidFill>
              </a:rPr>
              <a:t> </a:t>
            </a:r>
            <a:r>
              <a:rPr lang="pt-BR" sz="3600" b="1" dirty="0" err="1">
                <a:solidFill>
                  <a:srgbClr val="FFFFFF"/>
                </a:solidFill>
              </a:rPr>
              <a:t>that</a:t>
            </a:r>
            <a:r>
              <a:rPr lang="pt-BR" sz="3600" b="1" dirty="0">
                <a:solidFill>
                  <a:srgbClr val="FFFFFF"/>
                </a:solidFill>
              </a:rPr>
              <a:t> Joseph </a:t>
            </a:r>
            <a:r>
              <a:rPr lang="pt-BR" sz="3600" b="1" dirty="0" err="1">
                <a:solidFill>
                  <a:srgbClr val="FFFFFF"/>
                </a:solidFill>
              </a:rPr>
              <a:t>was</a:t>
            </a:r>
            <a:r>
              <a:rPr lang="pt-BR" sz="3600" b="1" dirty="0">
                <a:solidFill>
                  <a:srgbClr val="FFFFFF"/>
                </a:solidFill>
              </a:rPr>
              <a:t> a </a:t>
            </a:r>
            <a:r>
              <a:rPr lang="pt-BR" sz="3600" b="1" dirty="0" err="1">
                <a:solidFill>
                  <a:srgbClr val="FFFFFF"/>
                </a:solidFill>
              </a:rPr>
              <a:t>man</a:t>
            </a:r>
            <a:r>
              <a:rPr lang="pt-BR" sz="3600" b="1" dirty="0">
                <a:solidFill>
                  <a:srgbClr val="FFFFFF"/>
                </a:solidFill>
              </a:rPr>
              <a:t> </a:t>
            </a:r>
            <a:r>
              <a:rPr lang="pt-BR" sz="3600" b="1" dirty="0" err="1">
                <a:solidFill>
                  <a:srgbClr val="FFFFFF"/>
                </a:solidFill>
              </a:rPr>
              <a:t>of</a:t>
            </a:r>
            <a:r>
              <a:rPr lang="pt-BR" sz="3600" b="1" dirty="0">
                <a:solidFill>
                  <a:srgbClr val="FFFFFF"/>
                </a:solidFill>
              </a:rPr>
              <a:t> </a:t>
            </a:r>
            <a:r>
              <a:rPr lang="pt-BR" sz="3600" b="1" dirty="0" err="1">
                <a:solidFill>
                  <a:srgbClr val="FFFFFF"/>
                </a:solidFill>
              </a:rPr>
              <a:t>God</a:t>
            </a:r>
            <a:r>
              <a:rPr lang="pt-BR" sz="3600" b="1" dirty="0">
                <a:solidFill>
                  <a:srgbClr val="FFFFFF"/>
                </a:solidFill>
              </a:rPr>
              <a:t>:  </a:t>
            </a:r>
            <a:endParaRPr lang="pt-BR" sz="3600" b="1" dirty="0" smtClean="0">
              <a:solidFill>
                <a:srgbClr val="FFFFFF"/>
              </a:solidFill>
            </a:endParaRPr>
          </a:p>
          <a:p>
            <a:pPr marL="0" indent="0">
              <a:buNone/>
            </a:pPr>
            <a:endParaRPr lang="pt-BR" sz="3600" b="1" dirty="0">
              <a:solidFill>
                <a:srgbClr val="FFFFFF"/>
              </a:solidFill>
            </a:endParaRPr>
          </a:p>
          <a:p>
            <a:pPr marL="400050" lvl="1" indent="0">
              <a:buNone/>
            </a:pPr>
            <a:r>
              <a:rPr lang="pt-BR" sz="3200" b="1" dirty="0" smtClean="0">
                <a:solidFill>
                  <a:srgbClr val="FFFFFF"/>
                </a:solidFill>
              </a:rPr>
              <a:t>1. </a:t>
            </a:r>
            <a:r>
              <a:rPr lang="pt-BR" sz="3200" dirty="0" err="1" smtClean="0">
                <a:solidFill>
                  <a:srgbClr val="FFFFFF"/>
                </a:solidFill>
              </a:rPr>
              <a:t>Good</a:t>
            </a:r>
            <a:r>
              <a:rPr lang="pt-BR" sz="3200" dirty="0" smtClean="0">
                <a:solidFill>
                  <a:srgbClr val="FFFFFF"/>
                </a:solidFill>
              </a:rPr>
              <a:t> </a:t>
            </a:r>
            <a:r>
              <a:rPr lang="pt-BR" sz="3200" dirty="0" err="1" smtClean="0">
                <a:solidFill>
                  <a:srgbClr val="FFFFFF"/>
                </a:solidFill>
              </a:rPr>
              <a:t>reputation</a:t>
            </a:r>
            <a:r>
              <a:rPr lang="pt-BR" sz="3200" dirty="0">
                <a:solidFill>
                  <a:srgbClr val="FFFFFF"/>
                </a:solidFill>
              </a:rPr>
              <a:t>;</a:t>
            </a:r>
            <a:endParaRPr lang="pt-BR" sz="3200" dirty="0" smtClean="0">
              <a:solidFill>
                <a:srgbClr val="FFFFFF"/>
              </a:solidFill>
            </a:endParaRPr>
          </a:p>
          <a:p>
            <a:pPr marL="400050" lvl="1" indent="0">
              <a:buNone/>
            </a:pPr>
            <a:endParaRPr lang="pt-BR" sz="3200" dirty="0" smtClean="0">
              <a:solidFill>
                <a:srgbClr val="FFFFFF"/>
              </a:solidFill>
            </a:endParaRPr>
          </a:p>
          <a:p>
            <a:pPr marL="400050" lvl="1" indent="0">
              <a:buNone/>
            </a:pPr>
            <a:r>
              <a:rPr lang="pt-BR" sz="3200" dirty="0" smtClean="0">
                <a:solidFill>
                  <a:srgbClr val="FFFFFF"/>
                </a:solidFill>
              </a:rPr>
              <a:t>2. </a:t>
            </a:r>
            <a:r>
              <a:rPr lang="pt-BR" sz="3200" dirty="0" err="1" smtClean="0">
                <a:solidFill>
                  <a:srgbClr val="FFFFFF"/>
                </a:solidFill>
              </a:rPr>
              <a:t>Neat</a:t>
            </a:r>
            <a:r>
              <a:rPr lang="pt-BR" sz="3200" dirty="0" smtClean="0">
                <a:solidFill>
                  <a:srgbClr val="FFFFFF"/>
                </a:solidFill>
              </a:rPr>
              <a:t> </a:t>
            </a:r>
            <a:r>
              <a:rPr lang="pt-BR" sz="3200" dirty="0" err="1" smtClean="0">
                <a:solidFill>
                  <a:srgbClr val="FFFFFF"/>
                </a:solidFill>
              </a:rPr>
              <a:t>appearance</a:t>
            </a:r>
            <a:r>
              <a:rPr lang="pt-BR" sz="3200" dirty="0">
                <a:solidFill>
                  <a:srgbClr val="FFFFFF"/>
                </a:solidFill>
              </a:rPr>
              <a:t>;</a:t>
            </a:r>
            <a:endParaRPr lang="pt-BR" sz="3200" dirty="0" smtClean="0">
              <a:solidFill>
                <a:srgbClr val="FFFFFF"/>
              </a:solidFill>
            </a:endParaRPr>
          </a:p>
          <a:p>
            <a:pPr marL="400050" lvl="1" indent="0">
              <a:buNone/>
            </a:pPr>
            <a:endParaRPr lang="pt-BR" sz="3200" dirty="0" smtClean="0">
              <a:solidFill>
                <a:srgbClr val="FFFFFF"/>
              </a:solidFill>
            </a:endParaRPr>
          </a:p>
          <a:p>
            <a:pPr marL="400050" lvl="1" indent="0">
              <a:buNone/>
            </a:pPr>
            <a:r>
              <a:rPr lang="pt-BR" sz="3200" dirty="0" smtClean="0">
                <a:solidFill>
                  <a:srgbClr val="FFFFFF"/>
                </a:solidFill>
              </a:rPr>
              <a:t>3. </a:t>
            </a:r>
            <a:r>
              <a:rPr lang="pt-BR" sz="3200" dirty="0" err="1" smtClean="0">
                <a:solidFill>
                  <a:srgbClr val="FFFFFF"/>
                </a:solidFill>
              </a:rPr>
              <a:t>Wise</a:t>
            </a:r>
            <a:r>
              <a:rPr lang="pt-BR" sz="3200" dirty="0" smtClean="0">
                <a:solidFill>
                  <a:srgbClr val="FFFFFF"/>
                </a:solidFill>
              </a:rPr>
              <a:t> </a:t>
            </a:r>
            <a:r>
              <a:rPr lang="pt-BR" sz="3200" dirty="0" err="1">
                <a:solidFill>
                  <a:srgbClr val="FFFFFF"/>
                </a:solidFill>
              </a:rPr>
              <a:t>words</a:t>
            </a:r>
            <a:r>
              <a:rPr lang="pt-BR" sz="3200" dirty="0">
                <a:solidFill>
                  <a:srgbClr val="FFFFFF"/>
                </a:solidFill>
              </a:rPr>
              <a:t> </a:t>
            </a:r>
            <a:r>
              <a:rPr lang="pt-BR" sz="3200" dirty="0" err="1">
                <a:solidFill>
                  <a:srgbClr val="FFFFFF"/>
                </a:solidFill>
              </a:rPr>
              <a:t>and</a:t>
            </a:r>
            <a:r>
              <a:rPr lang="pt-BR" sz="3200" dirty="0">
                <a:solidFill>
                  <a:srgbClr val="FFFFFF"/>
                </a:solidFill>
              </a:rPr>
              <a:t> </a:t>
            </a:r>
            <a:r>
              <a:rPr lang="pt-BR" sz="3200" dirty="0" err="1">
                <a:solidFill>
                  <a:srgbClr val="FFFFFF"/>
                </a:solidFill>
              </a:rPr>
              <a:t>advice</a:t>
            </a:r>
            <a:r>
              <a:rPr lang="pt-BR" sz="3200" dirty="0">
                <a:solidFill>
                  <a:srgbClr val="FFFFFF"/>
                </a:solidFill>
              </a:rPr>
              <a:t>.</a:t>
            </a:r>
          </a:p>
          <a:p>
            <a:pPr>
              <a:buNone/>
            </a:pPr>
            <a:endParaRPr lang="pt-BR" sz="36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4248472" cy="5256584"/>
          </a:xfrm>
        </p:spPr>
        <p:txBody>
          <a:bodyPr>
            <a:normAutofit fontScale="92500" lnSpcReduction="10000"/>
          </a:bodyPr>
          <a:lstStyle/>
          <a:p>
            <a:pPr marL="0" lvl="0" indent="0" defTabSz="914400">
              <a:spcBef>
                <a:spcPts val="0"/>
              </a:spcBef>
              <a:buNone/>
            </a:pPr>
            <a:r>
              <a:rPr lang="en-US" dirty="0" smtClean="0">
                <a:solidFill>
                  <a:schemeClr val="bg1"/>
                </a:solidFill>
              </a:rPr>
              <a:t>“And </a:t>
            </a:r>
            <a:r>
              <a:rPr lang="en-US" dirty="0">
                <a:solidFill>
                  <a:schemeClr val="bg1"/>
                </a:solidFill>
              </a:rPr>
              <a:t>he sent a man before them—Joseph, sold as a slave. They bruised his feet with shackles, his neck was put in irons, till what he foretold came to pass, till the word of the Lord proved him true</a:t>
            </a:r>
            <a:r>
              <a:rPr lang="en-US" dirty="0" smtClean="0">
                <a:solidFill>
                  <a:schemeClr val="bg1"/>
                </a:solidFill>
              </a:rPr>
              <a:t>.” </a:t>
            </a:r>
          </a:p>
          <a:p>
            <a:pPr marL="0" lvl="0" indent="0" defTabSz="914400">
              <a:spcBef>
                <a:spcPts val="0"/>
              </a:spcBef>
              <a:buNone/>
            </a:pPr>
            <a:endParaRPr lang="en-US" dirty="0">
              <a:solidFill>
                <a:schemeClr val="bg1"/>
              </a:solidFill>
            </a:endParaRPr>
          </a:p>
          <a:p>
            <a:pPr marL="0" lvl="0" indent="0" defTabSz="914400">
              <a:spcBef>
                <a:spcPts val="0"/>
              </a:spcBef>
              <a:buNone/>
            </a:pPr>
            <a:r>
              <a:rPr lang="en-US" sz="2600" i="1" dirty="0">
                <a:solidFill>
                  <a:srgbClr val="FFFFFF"/>
                </a:solidFill>
              </a:rPr>
              <a:t>Psalm 105: 17-19</a:t>
            </a:r>
            <a:r>
              <a:rPr lang="pt-BR" sz="2600" i="1" dirty="0">
                <a:solidFill>
                  <a:srgbClr val="FFFFFF"/>
                </a:solidFill>
              </a:rPr>
              <a:t> </a:t>
            </a:r>
            <a:r>
              <a:rPr lang="en-US" dirty="0">
                <a:solidFill>
                  <a:srgbClr val="FFFFFF"/>
                </a:solidFill>
              </a:rPr>
              <a:t/>
            </a:r>
            <a:br>
              <a:rPr lang="en-US" dirty="0">
                <a:solidFill>
                  <a:srgbClr val="FFFFFF"/>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85192" y="1744216"/>
            <a:ext cx="4114800" cy="3124944"/>
          </a:xfrm>
        </p:spPr>
        <p:txBody>
          <a:bodyPr>
            <a:noAutofit/>
          </a:bodyPr>
          <a:lstStyle/>
          <a:p>
            <a:pPr marL="0" indent="0">
              <a:buNone/>
            </a:pPr>
            <a:r>
              <a:rPr lang="pt-BR" sz="4000" dirty="0" err="1">
                <a:solidFill>
                  <a:srgbClr val="FFFFFF"/>
                </a:solidFill>
              </a:rPr>
              <a:t>How</a:t>
            </a:r>
            <a:r>
              <a:rPr lang="pt-BR" sz="4000" dirty="0">
                <a:solidFill>
                  <a:srgbClr val="FFFFFF"/>
                </a:solidFill>
              </a:rPr>
              <a:t> </a:t>
            </a:r>
            <a:r>
              <a:rPr lang="pt-BR" sz="4000" dirty="0" err="1">
                <a:solidFill>
                  <a:srgbClr val="FFFFFF"/>
                </a:solidFill>
              </a:rPr>
              <a:t>much</a:t>
            </a:r>
            <a:r>
              <a:rPr lang="pt-BR" sz="4000" dirty="0">
                <a:solidFill>
                  <a:srgbClr val="FFFFFF"/>
                </a:solidFill>
              </a:rPr>
              <a:t> </a:t>
            </a:r>
            <a:r>
              <a:rPr lang="pt-BR" sz="4000" dirty="0" err="1">
                <a:solidFill>
                  <a:srgbClr val="FFFFFF"/>
                </a:solidFill>
              </a:rPr>
              <a:t>would</a:t>
            </a:r>
            <a:r>
              <a:rPr lang="pt-BR" sz="4000" dirty="0">
                <a:solidFill>
                  <a:srgbClr val="FFFFFF"/>
                </a:solidFill>
              </a:rPr>
              <a:t> </a:t>
            </a:r>
            <a:r>
              <a:rPr lang="pt-BR" sz="4000" dirty="0" err="1">
                <a:solidFill>
                  <a:srgbClr val="FFFFFF"/>
                </a:solidFill>
              </a:rPr>
              <a:t>Joseph’s</a:t>
            </a:r>
            <a:r>
              <a:rPr lang="pt-BR" sz="4000" dirty="0">
                <a:solidFill>
                  <a:srgbClr val="FFFFFF"/>
                </a:solidFill>
              </a:rPr>
              <a:t> </a:t>
            </a:r>
            <a:r>
              <a:rPr lang="pt-BR" sz="4000" dirty="0" err="1">
                <a:solidFill>
                  <a:srgbClr val="FFFFFF"/>
                </a:solidFill>
              </a:rPr>
              <a:t>advice</a:t>
            </a:r>
            <a:r>
              <a:rPr lang="pt-BR" sz="4000" dirty="0">
                <a:solidFill>
                  <a:srgbClr val="FFFFFF"/>
                </a:solidFill>
              </a:rPr>
              <a:t> </a:t>
            </a:r>
            <a:r>
              <a:rPr lang="pt-BR" sz="4000" dirty="0" err="1">
                <a:solidFill>
                  <a:srgbClr val="FFFFFF"/>
                </a:solidFill>
              </a:rPr>
              <a:t>be</a:t>
            </a:r>
            <a:r>
              <a:rPr lang="pt-BR" sz="4000" dirty="0">
                <a:solidFill>
                  <a:srgbClr val="FFFFFF"/>
                </a:solidFill>
              </a:rPr>
              <a:t> </a:t>
            </a:r>
            <a:r>
              <a:rPr lang="pt-BR" sz="4000" dirty="0" err="1">
                <a:solidFill>
                  <a:srgbClr val="FFFFFF"/>
                </a:solidFill>
              </a:rPr>
              <a:t>worth</a:t>
            </a:r>
            <a:r>
              <a:rPr lang="pt-BR" sz="4000" dirty="0">
                <a:solidFill>
                  <a:srgbClr val="FFFFFF"/>
                </a:solidFill>
              </a:rPr>
              <a:t> </a:t>
            </a:r>
            <a:r>
              <a:rPr lang="pt-BR" sz="4000" dirty="0" err="1">
                <a:solidFill>
                  <a:srgbClr val="FFFFFF"/>
                </a:solidFill>
              </a:rPr>
              <a:t>if</a:t>
            </a:r>
            <a:r>
              <a:rPr lang="pt-BR" sz="4000" dirty="0">
                <a:solidFill>
                  <a:srgbClr val="FFFFFF"/>
                </a:solidFill>
              </a:rPr>
              <a:t> it </a:t>
            </a:r>
            <a:r>
              <a:rPr lang="pt-BR" sz="4000" dirty="0" err="1">
                <a:solidFill>
                  <a:srgbClr val="FFFFFF"/>
                </a:solidFill>
              </a:rPr>
              <a:t>could</a:t>
            </a:r>
            <a:r>
              <a:rPr lang="pt-BR" sz="4000" dirty="0">
                <a:solidFill>
                  <a:srgbClr val="FFFFFF"/>
                </a:solidFill>
              </a:rPr>
              <a:t> </a:t>
            </a:r>
            <a:r>
              <a:rPr lang="pt-BR" sz="4000" dirty="0" err="1">
                <a:solidFill>
                  <a:srgbClr val="FFFFFF"/>
                </a:solidFill>
              </a:rPr>
              <a:t>be</a:t>
            </a:r>
            <a:r>
              <a:rPr lang="pt-BR" sz="4000" dirty="0">
                <a:solidFill>
                  <a:srgbClr val="FFFFFF"/>
                </a:solidFill>
              </a:rPr>
              <a:t> </a:t>
            </a:r>
            <a:r>
              <a:rPr lang="pt-BR" sz="4000" dirty="0" err="1">
                <a:solidFill>
                  <a:srgbClr val="FFFFFF"/>
                </a:solidFill>
              </a:rPr>
              <a:t>given</a:t>
            </a:r>
            <a:r>
              <a:rPr lang="pt-BR" sz="4000" dirty="0">
                <a:solidFill>
                  <a:srgbClr val="FFFFFF"/>
                </a:solidFill>
              </a:rPr>
              <a:t> </a:t>
            </a:r>
            <a:r>
              <a:rPr lang="pt-BR" sz="4000" dirty="0" err="1">
                <a:solidFill>
                  <a:srgbClr val="FFFFFF"/>
                </a:solidFill>
              </a:rPr>
              <a:t>monetary</a:t>
            </a:r>
            <a:r>
              <a:rPr lang="pt-BR" sz="4000" dirty="0">
                <a:solidFill>
                  <a:srgbClr val="FFFFFF"/>
                </a:solidFill>
              </a:rPr>
              <a:t> </a:t>
            </a:r>
            <a:r>
              <a:rPr lang="pt-BR" sz="4000" dirty="0" err="1" smtClean="0">
                <a:solidFill>
                  <a:srgbClr val="FFFFFF"/>
                </a:solidFill>
              </a:rPr>
              <a:t>value</a:t>
            </a:r>
            <a:r>
              <a:rPr lang="pt-BR" sz="4000" dirty="0" smtClean="0">
                <a:solidFill>
                  <a:srgbClr val="FFFFFF"/>
                </a:solidFill>
              </a:rPr>
              <a:t>?</a:t>
            </a:r>
            <a:endParaRPr lang="en-US" sz="4000" dirty="0" smtClean="0">
              <a:solidFill>
                <a:srgbClr val="FFFFFF"/>
              </a:solidFill>
            </a:endParaRPr>
          </a:p>
          <a:p>
            <a:pPr>
              <a:buNone/>
            </a:pPr>
            <a:endParaRPr lang="pt-BR" sz="4400" dirty="0">
              <a:solidFill>
                <a:srgbClr val="FFFFFF"/>
              </a:solidFill>
            </a:endParaRPr>
          </a:p>
        </p:txBody>
      </p:sp>
    </p:spTree>
    <p:extLst>
      <p:ext uri="{BB962C8B-B14F-4D97-AF65-F5344CB8AC3E}">
        <p14:creationId xmlns:p14="http://schemas.microsoft.com/office/powerpoint/2010/main" val="193147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268760"/>
            <a:ext cx="4258816" cy="3124944"/>
          </a:xfrm>
        </p:spPr>
        <p:txBody>
          <a:bodyPr>
            <a:noAutofit/>
          </a:bodyPr>
          <a:lstStyle/>
          <a:p>
            <a:pPr marL="0" indent="0">
              <a:buNone/>
            </a:pPr>
            <a:r>
              <a:rPr lang="en-US" sz="3600" dirty="0">
                <a:solidFill>
                  <a:schemeClr val="bg1"/>
                </a:solidFill>
              </a:rPr>
              <a:t>Joseph’s advice about business and economy made Egypt the most powerful country in the world, and Pharaoh the richest man in the world. </a:t>
            </a:r>
          </a:p>
        </p:txBody>
      </p:sp>
    </p:spTree>
    <p:extLst>
      <p:ext uri="{BB962C8B-B14F-4D97-AF65-F5344CB8AC3E}">
        <p14:creationId xmlns:p14="http://schemas.microsoft.com/office/powerpoint/2010/main" val="485357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024136"/>
            <a:ext cx="4320480" cy="3701008"/>
          </a:xfrm>
        </p:spPr>
        <p:txBody>
          <a:bodyPr>
            <a:noAutofit/>
          </a:bodyPr>
          <a:lstStyle/>
          <a:p>
            <a:pPr marL="0" indent="0">
              <a:buNone/>
            </a:pPr>
            <a:r>
              <a:rPr lang="en-US" sz="3600">
                <a:solidFill>
                  <a:schemeClr val="bg1"/>
                </a:solidFill>
              </a:rPr>
              <a:t>As drought severely intensified, landowners sold their properties in exchange for food, and Joseph purchased all the land in Egypt for </a:t>
            </a:r>
            <a:r>
              <a:rPr lang="en-US" sz="3600" smtClean="0">
                <a:solidFill>
                  <a:schemeClr val="bg1"/>
                </a:solidFill>
              </a:rPr>
              <a:t>Pharaoh.</a:t>
            </a:r>
            <a:endParaRPr lang="en-US" sz="3600" dirty="0">
              <a:solidFill>
                <a:schemeClr val="bg1"/>
              </a:solidFill>
            </a:endParaRPr>
          </a:p>
        </p:txBody>
      </p:sp>
    </p:spTree>
    <p:extLst>
      <p:ext uri="{BB962C8B-B14F-4D97-AF65-F5344CB8AC3E}">
        <p14:creationId xmlns:p14="http://schemas.microsoft.com/office/powerpoint/2010/main" val="874692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1340768"/>
            <a:ext cx="4258816" cy="4608512"/>
          </a:xfrm>
        </p:spPr>
        <p:txBody>
          <a:bodyPr>
            <a:normAutofit/>
          </a:bodyPr>
          <a:lstStyle/>
          <a:p>
            <a:pPr marL="0" indent="0">
              <a:buNone/>
            </a:pPr>
            <a:r>
              <a:rPr lang="en-US" sz="3600" dirty="0">
                <a:solidFill>
                  <a:schemeClr val="bg1"/>
                </a:solidFill>
              </a:rPr>
              <a:t>In a way, the literature evangelist is similar to Joseph, but with one </a:t>
            </a:r>
            <a:r>
              <a:rPr lang="en-US" sz="3600" dirty="0" smtClean="0">
                <a:solidFill>
                  <a:schemeClr val="bg1"/>
                </a:solidFill>
              </a:rPr>
              <a:t>crucial difference</a:t>
            </a:r>
            <a:r>
              <a:rPr lang="en-US" sz="3600" dirty="0">
                <a:solidFill>
                  <a:schemeClr val="bg1"/>
                </a:solidFill>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4176464" cy="4320480"/>
          </a:xfrm>
        </p:spPr>
        <p:txBody>
          <a:bodyPr>
            <a:noAutofit/>
          </a:bodyPr>
          <a:lstStyle/>
          <a:p>
            <a:pPr marL="0" indent="0">
              <a:buNone/>
            </a:pPr>
            <a:r>
              <a:rPr lang="en-US" sz="3600" dirty="0">
                <a:solidFill>
                  <a:schemeClr val="bg1"/>
                </a:solidFill>
              </a:rPr>
              <a:t>While Joseph’s advice led to Egypt’s and Pharaoh’s wealth, the advice </a:t>
            </a:r>
            <a:r>
              <a:rPr lang="en-US" sz="3600" dirty="0" smtClean="0">
                <a:solidFill>
                  <a:schemeClr val="bg1"/>
                </a:solidFill>
              </a:rPr>
              <a:t>of a God’s servant will </a:t>
            </a:r>
            <a:r>
              <a:rPr lang="en-US" sz="3600" dirty="0">
                <a:solidFill>
                  <a:schemeClr val="bg1"/>
                </a:solidFill>
              </a:rPr>
              <a:t>lead to the greatest of all treasures: Salvation!  </a:t>
            </a:r>
          </a:p>
          <a:p>
            <a:pPr marL="0" indent="0">
              <a:buNone/>
            </a:pPr>
            <a:endParaRPr lang="pt-BR" sz="36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4248472" cy="4320480"/>
          </a:xfrm>
        </p:spPr>
        <p:txBody>
          <a:bodyPr>
            <a:noAutofit/>
          </a:bodyPr>
          <a:lstStyle/>
          <a:p>
            <a:pPr marL="0" indent="0">
              <a:buNone/>
            </a:pPr>
            <a:r>
              <a:rPr lang="en-US" sz="3600" dirty="0">
                <a:solidFill>
                  <a:schemeClr val="bg1"/>
                </a:solidFill>
              </a:rPr>
              <a:t>While Joseph’s advice resulted in the preservation of life here on earth, </a:t>
            </a:r>
            <a:r>
              <a:rPr lang="en-US" sz="3600" dirty="0" smtClean="0">
                <a:solidFill>
                  <a:schemeClr val="bg1"/>
                </a:solidFill>
              </a:rPr>
              <a:t>a </a:t>
            </a:r>
            <a:r>
              <a:rPr lang="en-US" sz="3600" dirty="0">
                <a:solidFill>
                  <a:schemeClr val="bg1"/>
                </a:solidFill>
              </a:rPr>
              <a:t>God’s servant advice </a:t>
            </a:r>
            <a:r>
              <a:rPr lang="en-US" sz="3600" dirty="0">
                <a:solidFill>
                  <a:schemeClr val="bg1"/>
                </a:solidFill>
              </a:rPr>
              <a:t>will result in the preservation of life in eternity.  </a:t>
            </a:r>
          </a:p>
          <a:p>
            <a:pPr marL="0" indent="0">
              <a:buNone/>
            </a:pPr>
            <a:endParaRPr lang="pt-BR" sz="3600" dirty="0">
              <a:solidFill>
                <a:schemeClr val="bg1"/>
              </a:solidFill>
            </a:endParaRPr>
          </a:p>
        </p:txBody>
      </p:sp>
    </p:spTree>
    <p:extLst>
      <p:ext uri="{BB962C8B-B14F-4D97-AF65-F5344CB8AC3E}">
        <p14:creationId xmlns:p14="http://schemas.microsoft.com/office/powerpoint/2010/main" val="20989702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67544" y="1070743"/>
            <a:ext cx="792088" cy="14135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pt-BR" sz="9600" dirty="0" smtClean="0">
                <a:solidFill>
                  <a:srgbClr val="FFFFFF"/>
                </a:solidFill>
              </a:rPr>
              <a:t>6</a:t>
            </a:r>
            <a:endParaRPr lang="pt-BR" sz="9600" dirty="0">
              <a:solidFill>
                <a:srgbClr val="FFFFFF"/>
              </a:solidFill>
            </a:endParaRPr>
          </a:p>
        </p:txBody>
      </p:sp>
      <p:sp>
        <p:nvSpPr>
          <p:cNvPr id="7" name="Text Placeholder 4"/>
          <p:cNvSpPr txBox="1">
            <a:spLocks/>
          </p:cNvSpPr>
          <p:nvPr/>
        </p:nvSpPr>
        <p:spPr>
          <a:xfrm>
            <a:off x="539552" y="3789040"/>
            <a:ext cx="3888432" cy="158417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pt-BR" sz="4400" b="1" dirty="0">
                <a:solidFill>
                  <a:srgbClr val="FFFFFF"/>
                </a:solidFill>
              </a:rPr>
              <a:t>The </a:t>
            </a:r>
            <a:r>
              <a:rPr lang="pt-BR" sz="4400" b="1" dirty="0" err="1">
                <a:solidFill>
                  <a:srgbClr val="FFFFFF"/>
                </a:solidFill>
              </a:rPr>
              <a:t>person</a:t>
            </a:r>
            <a:r>
              <a:rPr lang="pt-BR" sz="4400" b="1" dirty="0">
                <a:solidFill>
                  <a:srgbClr val="FFFFFF"/>
                </a:solidFill>
              </a:rPr>
              <a:t> </a:t>
            </a:r>
            <a:r>
              <a:rPr lang="pt-BR" sz="4400" b="1" dirty="0" err="1">
                <a:solidFill>
                  <a:srgbClr val="FFFFFF"/>
                </a:solidFill>
              </a:rPr>
              <a:t>sent</a:t>
            </a:r>
            <a:r>
              <a:rPr lang="pt-BR" sz="4400" b="1" dirty="0">
                <a:solidFill>
                  <a:srgbClr val="FFFFFF"/>
                </a:solidFill>
              </a:rPr>
              <a:t> </a:t>
            </a:r>
            <a:r>
              <a:rPr lang="pt-BR" sz="4400" b="1" dirty="0" err="1" smtClean="0">
                <a:solidFill>
                  <a:srgbClr val="FFFFFF"/>
                </a:solidFill>
              </a:rPr>
              <a:t>learns</a:t>
            </a:r>
            <a:r>
              <a:rPr lang="pt-BR" sz="4400" b="1" dirty="0" smtClean="0">
                <a:solidFill>
                  <a:srgbClr val="FFFFFF"/>
                </a:solidFill>
              </a:rPr>
              <a:t> </a:t>
            </a:r>
            <a:r>
              <a:rPr lang="pt-BR" sz="4400" b="1" dirty="0" err="1">
                <a:solidFill>
                  <a:srgbClr val="FFFFFF"/>
                </a:solidFill>
              </a:rPr>
              <a:t>to</a:t>
            </a:r>
            <a:r>
              <a:rPr lang="pt-BR" sz="4400" b="1" dirty="0">
                <a:solidFill>
                  <a:srgbClr val="FFFFFF"/>
                </a:solidFill>
              </a:rPr>
              <a:t> </a:t>
            </a:r>
            <a:r>
              <a:rPr lang="pt-BR" sz="4400" b="1" dirty="0" err="1" smtClean="0">
                <a:solidFill>
                  <a:srgbClr val="FFFFFF"/>
                </a:solidFill>
              </a:rPr>
              <a:t>forgive</a:t>
            </a:r>
            <a:r>
              <a:rPr lang="pt-BR" sz="4400" b="1" dirty="0" smtClean="0">
                <a:solidFill>
                  <a:srgbClr val="FFFFFF"/>
                </a:solidFill>
              </a:rPr>
              <a:t>.</a:t>
            </a:r>
          </a:p>
          <a:p>
            <a:r>
              <a:rPr lang="pt-BR" sz="3600" b="1" dirty="0" smtClean="0">
                <a:solidFill>
                  <a:srgbClr val="FFFFFF"/>
                </a:solidFill>
              </a:rPr>
              <a:t>(Gênesis 45:5)</a:t>
            </a:r>
            <a:endParaRPr lang="en-US" sz="360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476672"/>
            <a:ext cx="4248472" cy="5112568"/>
          </a:xfrm>
        </p:spPr>
        <p:txBody>
          <a:bodyPr>
            <a:noAutofit/>
          </a:bodyPr>
          <a:lstStyle/>
          <a:p>
            <a:endParaRPr lang="en-US" dirty="0" smtClean="0"/>
          </a:p>
          <a:p>
            <a:pPr marL="0" indent="0">
              <a:buNone/>
            </a:pPr>
            <a:r>
              <a:rPr lang="en-US" sz="3600" dirty="0" smtClean="0">
                <a:solidFill>
                  <a:srgbClr val="FFFFFF"/>
                </a:solidFill>
              </a:rPr>
              <a:t>“And </a:t>
            </a:r>
            <a:r>
              <a:rPr lang="en-US" sz="3600" dirty="0">
                <a:solidFill>
                  <a:srgbClr val="FFFFFF"/>
                </a:solidFill>
              </a:rPr>
              <a:t>now, do not be distressed and do not be angry with yourselves for selling me here, because it was to save lives that God sent me ahead of you</a:t>
            </a:r>
            <a:r>
              <a:rPr lang="en-US" sz="3600" dirty="0" smtClean="0">
                <a:solidFill>
                  <a:srgbClr val="FFFFFF"/>
                </a:solidFill>
              </a:rPr>
              <a:t>.</a:t>
            </a:r>
            <a:r>
              <a:rPr lang="es-ES" sz="3600" dirty="0" smtClean="0">
                <a:solidFill>
                  <a:srgbClr val="FFFFFF"/>
                </a:solidFill>
              </a:rPr>
              <a:t>”</a:t>
            </a:r>
            <a:r>
              <a:rPr lang="en-US" sz="3600" dirty="0" smtClean="0">
                <a:solidFill>
                  <a:srgbClr val="FFFFFF"/>
                </a:solidFill>
              </a:rPr>
              <a:t> </a:t>
            </a:r>
          </a:p>
          <a:p>
            <a:pPr marL="0" indent="0">
              <a:buNone/>
            </a:pPr>
            <a:endParaRPr lang="en-US" sz="2400" dirty="0">
              <a:solidFill>
                <a:srgbClr val="FFFFFF"/>
              </a:solidFill>
            </a:endParaRPr>
          </a:p>
          <a:p>
            <a:pPr marL="0" indent="0">
              <a:buNone/>
            </a:pPr>
            <a:r>
              <a:rPr lang="en-US" sz="2400" dirty="0" smtClean="0">
                <a:solidFill>
                  <a:srgbClr val="FFFFFF"/>
                </a:solidFill>
              </a:rPr>
              <a:t>Genesis 45:7</a:t>
            </a:r>
          </a:p>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67544" y="1070743"/>
            <a:ext cx="792088" cy="14135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pt-BR" sz="9600" dirty="0" smtClean="0">
                <a:solidFill>
                  <a:srgbClr val="FFFFFF"/>
                </a:solidFill>
              </a:rPr>
              <a:t>7</a:t>
            </a:r>
            <a:endParaRPr lang="pt-BR" sz="9600" dirty="0">
              <a:solidFill>
                <a:srgbClr val="FFFFFF"/>
              </a:solidFill>
            </a:endParaRPr>
          </a:p>
        </p:txBody>
      </p:sp>
      <p:sp>
        <p:nvSpPr>
          <p:cNvPr id="7" name="Text Placeholder 4"/>
          <p:cNvSpPr txBox="1">
            <a:spLocks/>
          </p:cNvSpPr>
          <p:nvPr/>
        </p:nvSpPr>
        <p:spPr>
          <a:xfrm>
            <a:off x="539552" y="3140968"/>
            <a:ext cx="3888432" cy="2736304"/>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pt-BR" sz="4400" b="1" dirty="0">
                <a:solidFill>
                  <a:srgbClr val="FFFFFF"/>
                </a:solidFill>
              </a:rPr>
              <a:t>The </a:t>
            </a:r>
            <a:r>
              <a:rPr lang="pt-BR" sz="4400" b="1" dirty="0" err="1">
                <a:solidFill>
                  <a:srgbClr val="FFFFFF"/>
                </a:solidFill>
              </a:rPr>
              <a:t>person</a:t>
            </a:r>
            <a:r>
              <a:rPr lang="pt-BR" sz="4400" b="1" dirty="0">
                <a:solidFill>
                  <a:srgbClr val="FFFFFF"/>
                </a:solidFill>
              </a:rPr>
              <a:t> </a:t>
            </a:r>
            <a:r>
              <a:rPr lang="pt-BR" sz="4400" b="1" dirty="0" err="1">
                <a:solidFill>
                  <a:srgbClr val="FFFFFF"/>
                </a:solidFill>
              </a:rPr>
              <a:t>sent</a:t>
            </a:r>
            <a:r>
              <a:rPr lang="pt-BR" sz="4400" b="1" dirty="0">
                <a:solidFill>
                  <a:srgbClr val="FFFFFF"/>
                </a:solidFill>
              </a:rPr>
              <a:t> </a:t>
            </a:r>
            <a:r>
              <a:rPr lang="pt-BR" sz="4400" b="1" dirty="0" err="1">
                <a:solidFill>
                  <a:srgbClr val="FFFFFF"/>
                </a:solidFill>
              </a:rPr>
              <a:t>envisions</a:t>
            </a:r>
            <a:r>
              <a:rPr lang="pt-BR" sz="4400" b="1" dirty="0">
                <a:solidFill>
                  <a:srgbClr val="FFFFFF"/>
                </a:solidFill>
              </a:rPr>
              <a:t> </a:t>
            </a:r>
            <a:r>
              <a:rPr lang="pt-BR" sz="4400" b="1" dirty="0" err="1">
                <a:solidFill>
                  <a:srgbClr val="FFFFFF"/>
                </a:solidFill>
              </a:rPr>
              <a:t>eternity</a:t>
            </a:r>
            <a:r>
              <a:rPr lang="pt-BR" sz="4400" b="1" dirty="0" smtClean="0">
                <a:solidFill>
                  <a:srgbClr val="FFFFFF"/>
                </a:solidFill>
              </a:rPr>
              <a:t>.</a:t>
            </a:r>
            <a:endParaRPr lang="pt-BR" sz="4400" b="1" dirty="0">
              <a:solidFill>
                <a:srgbClr val="FFFFFF"/>
              </a:solidFill>
            </a:endParaRPr>
          </a:p>
          <a:p>
            <a:r>
              <a:rPr lang="pt-BR" sz="3200" b="1" dirty="0" smtClean="0">
                <a:solidFill>
                  <a:srgbClr val="FFFFFF"/>
                </a:solidFill>
              </a:rPr>
              <a:t>(Genesis 50:25 - 26)</a:t>
            </a:r>
            <a:endParaRPr lang="en-US" sz="32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692696"/>
            <a:ext cx="4176464" cy="5760640"/>
          </a:xfrm>
        </p:spPr>
        <p:txBody>
          <a:bodyPr>
            <a:normAutofit fontScale="92500"/>
          </a:bodyPr>
          <a:lstStyle/>
          <a:p>
            <a:pPr marL="0" indent="0">
              <a:buNone/>
            </a:pPr>
            <a:r>
              <a:rPr lang="en-US" sz="3000" dirty="0" smtClean="0">
                <a:solidFill>
                  <a:srgbClr val="FFFFFF"/>
                </a:solidFill>
              </a:rPr>
              <a:t>“And through the centuries of toil which followed, the coffin, a reminder of the dying words of Joseph, testified to Israel that they were only sojourners in Egypt, and bade them keep their hopes fixed upon the Land of the Promise, for the time of deliverance would surely come”.</a:t>
            </a:r>
          </a:p>
          <a:p>
            <a:pPr marL="0" indent="0">
              <a:buNone/>
            </a:pPr>
            <a:endParaRPr lang="en-US" sz="2800" dirty="0" smtClean="0">
              <a:solidFill>
                <a:srgbClr val="FFFFFF"/>
              </a:solidFill>
            </a:endParaRPr>
          </a:p>
          <a:p>
            <a:pPr marL="0" indent="0">
              <a:buNone/>
            </a:pPr>
            <a:r>
              <a:rPr lang="en-US" sz="2200" i="1" dirty="0" smtClean="0">
                <a:solidFill>
                  <a:srgbClr val="FFFFFF"/>
                </a:solidFill>
              </a:rPr>
              <a:t> (Patriarchs and Prophets, p. 240)</a:t>
            </a:r>
          </a:p>
          <a:p>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1520" y="1103210"/>
            <a:ext cx="3888432" cy="4116288"/>
          </a:xfrm>
        </p:spPr>
        <p:txBody>
          <a:bodyPr>
            <a:normAutofit/>
          </a:bodyPr>
          <a:lstStyle/>
          <a:p>
            <a:pPr algn="l"/>
            <a:r>
              <a:rPr lang="pt-BR" b="1" dirty="0" err="1" smtClean="0">
                <a:solidFill>
                  <a:srgbClr val="FFFFFF"/>
                </a:solidFill>
              </a:rPr>
              <a:t>There</a:t>
            </a:r>
            <a:r>
              <a:rPr lang="pt-BR" b="1" dirty="0" smtClean="0">
                <a:solidFill>
                  <a:srgbClr val="FFFFFF"/>
                </a:solidFill>
              </a:rPr>
              <a:t> </a:t>
            </a:r>
            <a:r>
              <a:rPr lang="pt-BR" b="1" dirty="0" err="1" smtClean="0">
                <a:solidFill>
                  <a:srgbClr val="FFFFFF"/>
                </a:solidFill>
              </a:rPr>
              <a:t>is</a:t>
            </a:r>
            <a:r>
              <a:rPr lang="pt-BR" b="1" dirty="0" smtClean="0">
                <a:solidFill>
                  <a:srgbClr val="FFFFFF"/>
                </a:solidFill>
              </a:rPr>
              <a:t> a </a:t>
            </a:r>
            <a:r>
              <a:rPr lang="pt-BR" b="1" dirty="0" err="1" smtClean="0">
                <a:solidFill>
                  <a:srgbClr val="FFFFFF"/>
                </a:solidFill>
              </a:rPr>
              <a:t>process</a:t>
            </a:r>
            <a:r>
              <a:rPr lang="pt-BR" b="1" dirty="0" smtClean="0">
                <a:solidFill>
                  <a:srgbClr val="FFFFFF"/>
                </a:solidFill>
              </a:rPr>
              <a:t> </a:t>
            </a:r>
            <a:r>
              <a:rPr lang="pt-BR" b="1" dirty="0" err="1">
                <a:solidFill>
                  <a:srgbClr val="FFFFFF"/>
                </a:solidFill>
              </a:rPr>
              <a:t>that</a:t>
            </a:r>
            <a:r>
              <a:rPr lang="pt-BR" b="1" dirty="0">
                <a:solidFill>
                  <a:srgbClr val="FFFFFF"/>
                </a:solidFill>
              </a:rPr>
              <a:t> </a:t>
            </a:r>
            <a:r>
              <a:rPr lang="pt-BR" b="1" dirty="0" err="1">
                <a:solidFill>
                  <a:srgbClr val="FFFFFF"/>
                </a:solidFill>
              </a:rPr>
              <a:t>God</a:t>
            </a:r>
            <a:r>
              <a:rPr lang="pt-BR" b="1" dirty="0">
                <a:solidFill>
                  <a:srgbClr val="FFFFFF"/>
                </a:solidFill>
              </a:rPr>
              <a:t> </a:t>
            </a:r>
            <a:r>
              <a:rPr lang="pt-BR" b="1" dirty="0" err="1">
                <a:solidFill>
                  <a:srgbClr val="FFFFFF"/>
                </a:solidFill>
              </a:rPr>
              <a:t>takes</a:t>
            </a:r>
            <a:r>
              <a:rPr lang="pt-BR" b="1" dirty="0">
                <a:solidFill>
                  <a:srgbClr val="FFFFFF"/>
                </a:solidFill>
              </a:rPr>
              <a:t> </a:t>
            </a:r>
            <a:r>
              <a:rPr lang="pt-BR" b="1" dirty="0" err="1">
                <a:solidFill>
                  <a:srgbClr val="FFFFFF"/>
                </a:solidFill>
              </a:rPr>
              <a:t>us</a:t>
            </a:r>
            <a:r>
              <a:rPr lang="pt-BR" b="1" dirty="0">
                <a:solidFill>
                  <a:srgbClr val="FFFFFF"/>
                </a:solidFill>
              </a:rPr>
              <a:t> </a:t>
            </a:r>
            <a:r>
              <a:rPr lang="pt-BR" b="1" dirty="0" err="1" smtClean="0">
                <a:solidFill>
                  <a:srgbClr val="FFFFFF"/>
                </a:solidFill>
              </a:rPr>
              <a:t>through</a:t>
            </a:r>
            <a:endParaRPr lang="pt-BR"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692696"/>
            <a:ext cx="4320480" cy="5760640"/>
          </a:xfrm>
        </p:spPr>
        <p:txBody>
          <a:bodyPr>
            <a:normAutofit/>
          </a:bodyPr>
          <a:lstStyle/>
          <a:p>
            <a:pPr marL="0" indent="0">
              <a:buNone/>
            </a:pPr>
            <a:r>
              <a:rPr lang="en-US" dirty="0">
                <a:solidFill>
                  <a:srgbClr val="FFFFFF"/>
                </a:solidFill>
              </a:rPr>
              <a:t>Joseph survived his father by 54 years. He lived to see his grandchildren and great-grandchildren. </a:t>
            </a:r>
          </a:p>
          <a:p>
            <a:pPr marL="0" indent="0">
              <a:buNone/>
            </a:pPr>
            <a:r>
              <a:rPr lang="en-US" dirty="0">
                <a:solidFill>
                  <a:srgbClr val="FFFFFF"/>
                </a:solidFill>
              </a:rPr>
              <a:t> </a:t>
            </a:r>
          </a:p>
          <a:p>
            <a:pPr marL="0" indent="0">
              <a:buNone/>
            </a:pPr>
            <a:r>
              <a:rPr lang="en-US" dirty="0">
                <a:solidFill>
                  <a:srgbClr val="FFFFFF"/>
                </a:solidFill>
              </a:rPr>
              <a:t>He witnessed the increase and prosperity of his people. </a:t>
            </a:r>
          </a:p>
          <a:p>
            <a:pPr marL="0" indent="0">
              <a:buNone/>
            </a:pPr>
            <a:r>
              <a:rPr lang="en-US" dirty="0">
                <a:solidFill>
                  <a:srgbClr val="FFFFFF"/>
                </a:solidFill>
              </a:rPr>
              <a:t> </a:t>
            </a:r>
          </a:p>
        </p:txBody>
      </p:sp>
    </p:spTree>
    <p:extLst>
      <p:ext uri="{BB962C8B-B14F-4D97-AF65-F5344CB8AC3E}">
        <p14:creationId xmlns:p14="http://schemas.microsoft.com/office/powerpoint/2010/main" val="1254662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692696"/>
            <a:ext cx="4176464" cy="5760640"/>
          </a:xfrm>
        </p:spPr>
        <p:txBody>
          <a:bodyPr>
            <a:normAutofit lnSpcReduction="10000"/>
          </a:bodyPr>
          <a:lstStyle/>
          <a:p>
            <a:pPr marL="0" indent="0">
              <a:buNone/>
            </a:pPr>
            <a:r>
              <a:rPr lang="en-US" sz="3000" dirty="0" smtClean="0">
                <a:solidFill>
                  <a:srgbClr val="FFFFFF"/>
                </a:solidFill>
              </a:rPr>
              <a:t>Throughout </a:t>
            </a:r>
            <a:r>
              <a:rPr lang="en-US" sz="3000" dirty="0">
                <a:solidFill>
                  <a:srgbClr val="FFFFFF"/>
                </a:solidFill>
              </a:rPr>
              <a:t>the years he remained committed in the faith that God would restore Israel to the Promised Land. </a:t>
            </a:r>
          </a:p>
          <a:p>
            <a:pPr marL="0" indent="0">
              <a:buNone/>
            </a:pPr>
            <a:r>
              <a:rPr lang="en-US" sz="3000" dirty="0">
                <a:solidFill>
                  <a:srgbClr val="FFFFFF"/>
                </a:solidFill>
              </a:rPr>
              <a:t> </a:t>
            </a:r>
          </a:p>
          <a:p>
            <a:pPr marL="0" indent="0">
              <a:buNone/>
            </a:pPr>
            <a:r>
              <a:rPr lang="en-US" sz="3000" dirty="0">
                <a:solidFill>
                  <a:srgbClr val="FFFFFF"/>
                </a:solidFill>
              </a:rPr>
              <a:t>Even though he was prosperous and successful, Joseph understood that he was a foreigner in a strange land. His heart longed for the Promised Land. </a:t>
            </a:r>
          </a:p>
        </p:txBody>
      </p:sp>
    </p:spTree>
    <p:extLst>
      <p:ext uri="{BB962C8B-B14F-4D97-AF65-F5344CB8AC3E}">
        <p14:creationId xmlns:p14="http://schemas.microsoft.com/office/powerpoint/2010/main" val="96796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692696"/>
            <a:ext cx="4320480" cy="5760640"/>
          </a:xfrm>
        </p:spPr>
        <p:txBody>
          <a:bodyPr>
            <a:normAutofit lnSpcReduction="10000"/>
          </a:bodyPr>
          <a:lstStyle/>
          <a:p>
            <a:pPr marL="0" indent="0">
              <a:buNone/>
            </a:pPr>
            <a:r>
              <a:rPr lang="en-US" dirty="0">
                <a:solidFill>
                  <a:srgbClr val="FFFFFF"/>
                </a:solidFill>
              </a:rPr>
              <a:t>Have we desired for the Home God is preparing for us? </a:t>
            </a:r>
          </a:p>
          <a:p>
            <a:pPr marL="0" indent="0">
              <a:buNone/>
            </a:pPr>
            <a:r>
              <a:rPr lang="en-US" dirty="0">
                <a:solidFill>
                  <a:srgbClr val="FFFFFF"/>
                </a:solidFill>
              </a:rPr>
              <a:t> </a:t>
            </a:r>
          </a:p>
          <a:p>
            <a:pPr marL="0" indent="0">
              <a:buNone/>
            </a:pPr>
            <a:r>
              <a:rPr lang="en-US" dirty="0">
                <a:solidFill>
                  <a:srgbClr val="FFFFFF"/>
                </a:solidFill>
              </a:rPr>
              <a:t>Can something keep us here? </a:t>
            </a:r>
          </a:p>
          <a:p>
            <a:pPr marL="0" indent="0">
              <a:buNone/>
            </a:pPr>
            <a:r>
              <a:rPr lang="en-US" dirty="0">
                <a:solidFill>
                  <a:srgbClr val="FFFFFF"/>
                </a:solidFill>
              </a:rPr>
              <a:t> </a:t>
            </a:r>
          </a:p>
          <a:p>
            <a:pPr marL="0" indent="0">
              <a:buNone/>
            </a:pPr>
            <a:r>
              <a:rPr lang="en-US" dirty="0">
                <a:solidFill>
                  <a:srgbClr val="FFFFFF"/>
                </a:solidFill>
              </a:rPr>
              <a:t>Are the traps of success and wealth holding us here? </a:t>
            </a:r>
          </a:p>
          <a:p>
            <a:pPr marL="0" indent="0">
              <a:buNone/>
            </a:pPr>
            <a:r>
              <a:rPr lang="en-US" dirty="0">
                <a:solidFill>
                  <a:srgbClr val="FFFFFF"/>
                </a:solidFill>
              </a:rPr>
              <a:t> </a:t>
            </a:r>
          </a:p>
        </p:txBody>
      </p:sp>
    </p:spTree>
    <p:extLst>
      <p:ext uri="{BB962C8B-B14F-4D97-AF65-F5344CB8AC3E}">
        <p14:creationId xmlns:p14="http://schemas.microsoft.com/office/powerpoint/2010/main" val="1910357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95536" y="1628800"/>
            <a:ext cx="3960440" cy="4104456"/>
          </a:xfrm>
        </p:spPr>
        <p:txBody>
          <a:bodyPr>
            <a:noAutofit/>
          </a:bodyPr>
          <a:lstStyle/>
          <a:p>
            <a:pPr algn="ctr"/>
            <a:r>
              <a:rPr lang="en-US" dirty="0" smtClean="0">
                <a:solidFill>
                  <a:srgbClr val="FFFFFF"/>
                </a:solidFill>
              </a:rPr>
              <a:t>“All that is not eternal </a:t>
            </a:r>
            <a:br>
              <a:rPr lang="en-US" dirty="0" smtClean="0">
                <a:solidFill>
                  <a:srgbClr val="FFFFFF"/>
                </a:solidFill>
              </a:rPr>
            </a:br>
            <a:r>
              <a:rPr lang="en-US" dirty="0" smtClean="0">
                <a:solidFill>
                  <a:srgbClr val="FFFFFF"/>
                </a:solidFill>
              </a:rPr>
              <a:t>is eternally useless.”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sz="3200" b="0" dirty="0" smtClean="0">
                <a:solidFill>
                  <a:srgbClr val="FFFFFF"/>
                </a:solidFill>
              </a:rPr>
              <a:t>C.S. Lewis.</a:t>
            </a:r>
            <a:r>
              <a:rPr lang="en-US" dirty="0" smtClean="0">
                <a:solidFill>
                  <a:srgbClr val="FFFFFF"/>
                </a:solidFill>
              </a:rPr>
              <a:t/>
            </a:r>
            <a:br>
              <a:rPr lang="en-US" dirty="0" smtClean="0">
                <a:solidFill>
                  <a:srgbClr val="FFFFFF"/>
                </a:solidFill>
              </a:rPr>
            </a:br>
            <a:endParaRPr lang="en-US" dirty="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505815"/>
            <a:ext cx="7272339" cy="1339009"/>
          </a:xfrm>
        </p:spPr>
        <p:txBody>
          <a:bodyPr>
            <a:noAutofit/>
          </a:bodyPr>
          <a:lstStyle/>
          <a:p>
            <a:r>
              <a:rPr lang="pt-BR" sz="3600" b="1" dirty="0" smtClean="0">
                <a:solidFill>
                  <a:srgbClr val="FFFFFF"/>
                </a:solidFill>
              </a:rPr>
              <a:t>The </a:t>
            </a:r>
            <a:r>
              <a:rPr lang="pt-BR" sz="3600" b="1" dirty="0" err="1">
                <a:solidFill>
                  <a:srgbClr val="FFFFFF"/>
                </a:solidFill>
              </a:rPr>
              <a:t>P</a:t>
            </a:r>
            <a:r>
              <a:rPr lang="pt-BR" sz="3600" b="1" dirty="0" err="1" smtClean="0">
                <a:solidFill>
                  <a:srgbClr val="FFFFFF"/>
                </a:solidFill>
              </a:rPr>
              <a:t>rocess</a:t>
            </a:r>
            <a:r>
              <a:rPr lang="pt-BR" sz="3600" b="1" dirty="0" smtClean="0">
                <a:solidFill>
                  <a:srgbClr val="FFFFFF"/>
                </a:solidFill>
              </a:rPr>
              <a:t> </a:t>
            </a:r>
            <a:r>
              <a:rPr lang="pt-BR" sz="3600" b="1" dirty="0" err="1" smtClean="0">
                <a:solidFill>
                  <a:srgbClr val="FFFFFF"/>
                </a:solidFill>
              </a:rPr>
              <a:t>that</a:t>
            </a:r>
            <a:r>
              <a:rPr lang="pt-BR" sz="3600" b="1" dirty="0" smtClean="0">
                <a:solidFill>
                  <a:srgbClr val="FFFFFF"/>
                </a:solidFill>
              </a:rPr>
              <a:t> </a:t>
            </a:r>
            <a:r>
              <a:rPr lang="pt-BR" sz="3600" b="1" dirty="0" err="1" smtClean="0">
                <a:solidFill>
                  <a:srgbClr val="FFFFFF"/>
                </a:solidFill>
              </a:rPr>
              <a:t>God</a:t>
            </a:r>
            <a:r>
              <a:rPr lang="pt-BR" sz="3600" b="1" dirty="0" smtClean="0">
                <a:solidFill>
                  <a:srgbClr val="FFFFFF"/>
                </a:solidFill>
              </a:rPr>
              <a:t> </a:t>
            </a:r>
            <a:r>
              <a:rPr lang="pt-BR" sz="3600" b="1" dirty="0" err="1" smtClean="0">
                <a:solidFill>
                  <a:srgbClr val="FFFFFF"/>
                </a:solidFill>
              </a:rPr>
              <a:t>takes</a:t>
            </a:r>
            <a:r>
              <a:rPr lang="pt-BR" sz="3600" b="1" dirty="0" smtClean="0">
                <a:solidFill>
                  <a:srgbClr val="FFFFFF"/>
                </a:solidFill>
              </a:rPr>
              <a:t> </a:t>
            </a:r>
            <a:r>
              <a:rPr lang="pt-BR" sz="3600" b="1" dirty="0" err="1" smtClean="0">
                <a:solidFill>
                  <a:srgbClr val="FFFFFF"/>
                </a:solidFill>
              </a:rPr>
              <a:t>us</a:t>
            </a:r>
            <a:r>
              <a:rPr lang="pt-BR" sz="3600" b="1" dirty="0" smtClean="0">
                <a:solidFill>
                  <a:srgbClr val="FFFFFF"/>
                </a:solidFill>
              </a:rPr>
              <a:t> </a:t>
            </a:r>
            <a:r>
              <a:rPr lang="pt-BR" sz="3600" b="1" dirty="0" err="1" smtClean="0">
                <a:solidFill>
                  <a:srgbClr val="FFFFFF"/>
                </a:solidFill>
              </a:rPr>
              <a:t>through</a:t>
            </a:r>
            <a:r>
              <a:rPr lang="pt-BR" sz="3600" b="1" dirty="0" smtClean="0">
                <a:solidFill>
                  <a:srgbClr val="FFFFFF"/>
                </a:solidFill>
              </a:rPr>
              <a:t>:</a:t>
            </a:r>
            <a:endParaRPr lang="pt-BR" sz="3600"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913055"/>
            <a:ext cx="8077200" cy="3388153"/>
          </a:xfrm>
        </p:spPr>
        <p:txBody>
          <a:bodyPr>
            <a:noAutofit/>
          </a:bodyPr>
          <a:lstStyle/>
          <a:p>
            <a:pPr marL="514350" indent="-514350">
              <a:buClr>
                <a:schemeClr val="bg2">
                  <a:lumMod val="50000"/>
                </a:schemeClr>
              </a:buClr>
              <a:buFont typeface="+mj-lt"/>
              <a:buAutoNum type="arabicPeriod"/>
            </a:pPr>
            <a:endParaRPr lang="en-US" sz="2400" dirty="0" smtClean="0">
              <a:solidFill>
                <a:schemeClr val="bg1"/>
              </a:solidFill>
            </a:endParaRPr>
          </a:p>
          <a:p>
            <a:pPr marL="514350" indent="-514350">
              <a:lnSpc>
                <a:spcPct val="110000"/>
              </a:lnSpc>
              <a:buClr>
                <a:schemeClr val="bg2">
                  <a:lumMod val="50000"/>
                </a:schemeClr>
              </a:buClr>
              <a:buFont typeface="+mj-lt"/>
              <a:buAutoNum type="arabicPeriod"/>
            </a:pPr>
            <a:r>
              <a:rPr lang="en-US" sz="2200" dirty="0" smtClean="0">
                <a:solidFill>
                  <a:schemeClr val="bg1"/>
                </a:solidFill>
              </a:rPr>
              <a:t>The person sent has a mission even before knowing what it is;</a:t>
            </a:r>
          </a:p>
          <a:p>
            <a:pPr marL="514350" indent="-514350">
              <a:lnSpc>
                <a:spcPct val="110000"/>
              </a:lnSpc>
              <a:buClr>
                <a:schemeClr val="bg2">
                  <a:lumMod val="50000"/>
                </a:schemeClr>
              </a:buClr>
              <a:buFont typeface="+mj-lt"/>
              <a:buAutoNum type="arabicPeriod"/>
            </a:pPr>
            <a:r>
              <a:rPr lang="en-US" sz="2200" dirty="0" smtClean="0">
                <a:solidFill>
                  <a:schemeClr val="bg1"/>
                </a:solidFill>
              </a:rPr>
              <a:t>The person sent undergoes a process of abandonment, pain, and loss;</a:t>
            </a:r>
          </a:p>
          <a:p>
            <a:pPr marL="514350" indent="-514350">
              <a:lnSpc>
                <a:spcPct val="110000"/>
              </a:lnSpc>
              <a:buClr>
                <a:schemeClr val="bg2">
                  <a:lumMod val="50000"/>
                </a:schemeClr>
              </a:buClr>
              <a:buFont typeface="+mj-lt"/>
              <a:buAutoNum type="arabicPeriod"/>
            </a:pPr>
            <a:r>
              <a:rPr lang="en-US" sz="2200" dirty="0" smtClean="0">
                <a:solidFill>
                  <a:schemeClr val="bg1"/>
                </a:solidFill>
              </a:rPr>
              <a:t>The person sent has their values tested;</a:t>
            </a:r>
          </a:p>
          <a:p>
            <a:pPr marL="514350" indent="-514350">
              <a:lnSpc>
                <a:spcPct val="110000"/>
              </a:lnSpc>
              <a:buClr>
                <a:schemeClr val="bg2">
                  <a:lumMod val="50000"/>
                </a:schemeClr>
              </a:buClr>
              <a:buFont typeface="+mj-lt"/>
              <a:buAutoNum type="arabicPeriod"/>
            </a:pPr>
            <a:r>
              <a:rPr lang="en-US" sz="2200" dirty="0" smtClean="0">
                <a:solidFill>
                  <a:schemeClr val="bg1"/>
                </a:solidFill>
              </a:rPr>
              <a:t>The person sent is interested in the well-being of others;</a:t>
            </a:r>
          </a:p>
          <a:p>
            <a:pPr marL="514350" indent="-514350">
              <a:lnSpc>
                <a:spcPct val="110000"/>
              </a:lnSpc>
              <a:buClr>
                <a:schemeClr val="bg2">
                  <a:lumMod val="50000"/>
                </a:schemeClr>
              </a:buClr>
              <a:buFont typeface="+mj-lt"/>
              <a:buAutoNum type="arabicPeriod"/>
            </a:pPr>
            <a:r>
              <a:rPr lang="en-US" sz="2200" dirty="0" smtClean="0">
                <a:solidFill>
                  <a:schemeClr val="bg1"/>
                </a:solidFill>
              </a:rPr>
              <a:t>The person sent is recognized as a man or woman of God;</a:t>
            </a:r>
          </a:p>
          <a:p>
            <a:pPr marL="514350" indent="-514350">
              <a:lnSpc>
                <a:spcPct val="110000"/>
              </a:lnSpc>
              <a:buClr>
                <a:schemeClr val="bg2">
                  <a:lumMod val="50000"/>
                </a:schemeClr>
              </a:buClr>
              <a:buFont typeface="+mj-lt"/>
              <a:buAutoNum type="arabicPeriod"/>
            </a:pPr>
            <a:r>
              <a:rPr lang="en-US" sz="2200" dirty="0" smtClean="0">
                <a:solidFill>
                  <a:schemeClr val="bg1"/>
                </a:solidFill>
              </a:rPr>
              <a:t>The person sent learns to forgive;</a:t>
            </a:r>
          </a:p>
          <a:p>
            <a:pPr marL="514350" indent="-514350">
              <a:lnSpc>
                <a:spcPct val="110000"/>
              </a:lnSpc>
              <a:buClr>
                <a:schemeClr val="bg2">
                  <a:lumMod val="50000"/>
                </a:schemeClr>
              </a:buClr>
              <a:buFont typeface="+mj-lt"/>
              <a:buAutoNum type="arabicPeriod"/>
            </a:pPr>
            <a:r>
              <a:rPr lang="en-US" sz="2400" dirty="0" smtClean="0">
                <a:solidFill>
                  <a:schemeClr val="bg1"/>
                </a:solidFill>
              </a:rPr>
              <a:t>The person sent envisions eternity</a:t>
            </a:r>
            <a:r>
              <a:rPr lang="en-US" sz="2200" dirty="0" smtClean="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08542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1070743"/>
            <a:ext cx="792088" cy="1413520"/>
          </a:xfrm>
        </p:spPr>
        <p:txBody>
          <a:bodyPr>
            <a:normAutofit fontScale="90000"/>
          </a:bodyPr>
          <a:lstStyle/>
          <a:p>
            <a:pPr algn="l"/>
            <a:r>
              <a:rPr lang="pt-BR" sz="9600" dirty="0" smtClean="0">
                <a:solidFill>
                  <a:srgbClr val="FFFFFF"/>
                </a:solidFill>
              </a:rPr>
              <a:t>1</a:t>
            </a:r>
            <a:endParaRPr lang="pt-BR" sz="9600" dirty="0">
              <a:solidFill>
                <a:srgbClr val="FFFFFF"/>
              </a:solidFill>
            </a:endParaRPr>
          </a:p>
        </p:txBody>
      </p:sp>
      <p:sp>
        <p:nvSpPr>
          <p:cNvPr id="5" name="Text Placeholder 4"/>
          <p:cNvSpPr>
            <a:spLocks noGrp="1"/>
          </p:cNvSpPr>
          <p:nvPr>
            <p:ph type="body" idx="1"/>
          </p:nvPr>
        </p:nvSpPr>
        <p:spPr>
          <a:xfrm>
            <a:off x="539552" y="2636913"/>
            <a:ext cx="4104456" cy="3024335"/>
          </a:xfrm>
        </p:spPr>
        <p:txBody>
          <a:bodyPr>
            <a:noAutofit/>
          </a:bodyPr>
          <a:lstStyle/>
          <a:p>
            <a:r>
              <a:rPr lang="pt-BR" sz="4000" b="1" dirty="0">
                <a:solidFill>
                  <a:srgbClr val="FFFFFF"/>
                </a:solidFill>
              </a:rPr>
              <a:t>The </a:t>
            </a:r>
            <a:r>
              <a:rPr lang="pt-BR" sz="4000" b="1" dirty="0" err="1">
                <a:solidFill>
                  <a:srgbClr val="FFFFFF"/>
                </a:solidFill>
              </a:rPr>
              <a:t>person</a:t>
            </a:r>
            <a:r>
              <a:rPr lang="pt-BR" sz="4000" b="1" dirty="0">
                <a:solidFill>
                  <a:srgbClr val="FFFFFF"/>
                </a:solidFill>
              </a:rPr>
              <a:t> </a:t>
            </a:r>
            <a:r>
              <a:rPr lang="pt-BR" sz="4000" b="1" dirty="0" err="1">
                <a:solidFill>
                  <a:srgbClr val="FFFFFF"/>
                </a:solidFill>
              </a:rPr>
              <a:t>sent</a:t>
            </a:r>
            <a:r>
              <a:rPr lang="pt-BR" sz="4000" b="1" dirty="0">
                <a:solidFill>
                  <a:srgbClr val="FFFFFF"/>
                </a:solidFill>
              </a:rPr>
              <a:t> </a:t>
            </a:r>
            <a:r>
              <a:rPr lang="pt-BR" sz="4000" b="1" dirty="0" err="1">
                <a:solidFill>
                  <a:srgbClr val="FFFFFF"/>
                </a:solidFill>
              </a:rPr>
              <a:t>has</a:t>
            </a:r>
            <a:r>
              <a:rPr lang="pt-BR" sz="4000" b="1" dirty="0">
                <a:solidFill>
                  <a:srgbClr val="FFFFFF"/>
                </a:solidFill>
              </a:rPr>
              <a:t> a </a:t>
            </a:r>
            <a:r>
              <a:rPr lang="pt-BR" sz="4000" b="1" dirty="0" err="1">
                <a:solidFill>
                  <a:srgbClr val="FFFFFF"/>
                </a:solidFill>
              </a:rPr>
              <a:t>mission</a:t>
            </a:r>
            <a:r>
              <a:rPr lang="pt-BR" sz="4000" b="1" dirty="0">
                <a:solidFill>
                  <a:srgbClr val="FFFFFF"/>
                </a:solidFill>
              </a:rPr>
              <a:t> </a:t>
            </a:r>
            <a:r>
              <a:rPr lang="pt-BR" sz="4000" b="1" dirty="0" err="1">
                <a:solidFill>
                  <a:srgbClr val="FFFFFF"/>
                </a:solidFill>
              </a:rPr>
              <a:t>even</a:t>
            </a:r>
            <a:r>
              <a:rPr lang="pt-BR" sz="4000" b="1" dirty="0">
                <a:solidFill>
                  <a:srgbClr val="FFFFFF"/>
                </a:solidFill>
              </a:rPr>
              <a:t> </a:t>
            </a:r>
            <a:r>
              <a:rPr lang="pt-BR" sz="4000" b="1" dirty="0" err="1">
                <a:solidFill>
                  <a:srgbClr val="FFFFFF"/>
                </a:solidFill>
              </a:rPr>
              <a:t>before</a:t>
            </a:r>
            <a:r>
              <a:rPr lang="pt-BR" sz="4000" b="1" dirty="0">
                <a:solidFill>
                  <a:srgbClr val="FFFFFF"/>
                </a:solidFill>
              </a:rPr>
              <a:t> </a:t>
            </a:r>
            <a:r>
              <a:rPr lang="pt-BR" sz="4000" b="1" dirty="0" err="1">
                <a:solidFill>
                  <a:srgbClr val="FFFFFF"/>
                </a:solidFill>
              </a:rPr>
              <a:t>knowing</a:t>
            </a:r>
            <a:r>
              <a:rPr lang="pt-BR" sz="4000" b="1" dirty="0">
                <a:solidFill>
                  <a:srgbClr val="FFFFFF"/>
                </a:solidFill>
              </a:rPr>
              <a:t> </a:t>
            </a:r>
            <a:r>
              <a:rPr lang="pt-BR" sz="4000" b="1" dirty="0" err="1">
                <a:solidFill>
                  <a:srgbClr val="FFFFFF"/>
                </a:solidFill>
              </a:rPr>
              <a:t>what</a:t>
            </a:r>
            <a:r>
              <a:rPr lang="pt-BR" sz="4000" b="1" dirty="0">
                <a:solidFill>
                  <a:srgbClr val="FFFFFF"/>
                </a:solidFill>
              </a:rPr>
              <a:t> it </a:t>
            </a:r>
            <a:r>
              <a:rPr lang="pt-BR" sz="4000" b="1" dirty="0" err="1">
                <a:solidFill>
                  <a:srgbClr val="FFFFFF"/>
                </a:solidFill>
              </a:rPr>
              <a:t>is</a:t>
            </a:r>
            <a:r>
              <a:rPr lang="pt-BR" sz="4000" b="1" dirty="0">
                <a:solidFill>
                  <a:srgbClr val="FFFFFF"/>
                </a:solidFill>
              </a:rPr>
              <a:t> </a:t>
            </a:r>
            <a:r>
              <a:rPr lang="pt-BR" sz="4000" b="1" dirty="0" smtClean="0">
                <a:solidFill>
                  <a:srgbClr val="FFFFFF"/>
                </a:solidFill>
              </a:rPr>
              <a:t> </a:t>
            </a:r>
          </a:p>
          <a:p>
            <a:pPr algn="l"/>
            <a:r>
              <a:rPr lang="pt-BR" sz="2800" b="1" dirty="0" smtClean="0">
                <a:solidFill>
                  <a:srgbClr val="FFFFFF"/>
                </a:solidFill>
              </a:rPr>
              <a:t>(Genesis 45:5 - 8)</a:t>
            </a:r>
            <a:endParaRPr lang="en-US" sz="2800" dirty="0" smtClean="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79512" y="1412776"/>
            <a:ext cx="4464496" cy="5256584"/>
          </a:xfrm>
        </p:spPr>
        <p:txBody>
          <a:bodyPr>
            <a:noAutofit/>
          </a:bodyPr>
          <a:lstStyle/>
          <a:p>
            <a:r>
              <a:rPr lang="en-US" sz="2500" dirty="0" smtClean="0">
                <a:solidFill>
                  <a:schemeClr val="bg1"/>
                </a:solidFill>
              </a:rPr>
              <a:t>“And </a:t>
            </a:r>
            <a:r>
              <a:rPr lang="en-US" sz="2500" dirty="0">
                <a:solidFill>
                  <a:schemeClr val="bg1"/>
                </a:solidFill>
              </a:rPr>
              <a:t>now, do not be distressed and do not be angry with yourselves for selling me here, because it was to save lives that God sent me ahead of </a:t>
            </a:r>
            <a:r>
              <a:rPr lang="en-US" sz="2500" dirty="0" smtClean="0">
                <a:solidFill>
                  <a:schemeClr val="bg1"/>
                </a:solidFill>
              </a:rPr>
              <a:t>you</a:t>
            </a:r>
            <a:r>
              <a:rPr lang="is-IS" sz="2500" dirty="0" smtClean="0">
                <a:solidFill>
                  <a:schemeClr val="bg1"/>
                </a:solidFill>
              </a:rPr>
              <a:t>… </a:t>
            </a:r>
            <a:r>
              <a:rPr lang="en-US" sz="2500" dirty="0" smtClean="0">
                <a:solidFill>
                  <a:schemeClr val="bg1"/>
                </a:solidFill>
              </a:rPr>
              <a:t>But </a:t>
            </a:r>
            <a:r>
              <a:rPr lang="en-US" sz="2500" dirty="0">
                <a:solidFill>
                  <a:schemeClr val="bg1"/>
                </a:solidFill>
              </a:rPr>
              <a:t>God sent me ahead of you to preserve for you a remnant on earth and to save your lives by a great </a:t>
            </a:r>
            <a:r>
              <a:rPr lang="en-US" sz="2500" dirty="0" smtClean="0">
                <a:solidFill>
                  <a:schemeClr val="bg1"/>
                </a:solidFill>
              </a:rPr>
              <a:t>deliverance. So </a:t>
            </a:r>
            <a:r>
              <a:rPr lang="en-US" sz="2500" dirty="0">
                <a:solidFill>
                  <a:schemeClr val="bg1"/>
                </a:solidFill>
              </a:rPr>
              <a:t>then, it was not you who sent me here, but God. He made me father to Pharaoh, lord of his entire household and ruler of all Egypt</a:t>
            </a:r>
            <a:r>
              <a:rPr lang="en-US" sz="2500" dirty="0" smtClean="0">
                <a:solidFill>
                  <a:schemeClr val="bg1"/>
                </a:solidFill>
              </a:rPr>
              <a:t>.”</a:t>
            </a:r>
          </a:p>
          <a:p>
            <a:endParaRPr lang="en-US" sz="2500" dirty="0">
              <a:solidFill>
                <a:schemeClr val="bg1"/>
              </a:solidFill>
            </a:endParaRPr>
          </a:p>
          <a:p>
            <a:pPr algn="l"/>
            <a:r>
              <a:rPr lang="pt-BR" i="1" dirty="0" smtClean="0">
                <a:solidFill>
                  <a:schemeClr val="bg1"/>
                </a:solidFill>
              </a:rPr>
              <a:t>Genesis 45:5 a 8</a:t>
            </a:r>
            <a:endParaRPr lang="en-US" i="1" dirty="0" smtClean="0">
              <a:solidFill>
                <a:schemeClr val="bg1"/>
              </a:solidFill>
            </a:endParaRPr>
          </a:p>
        </p:txBody>
      </p:sp>
    </p:spTree>
    <p:extLst>
      <p:ext uri="{BB962C8B-B14F-4D97-AF65-F5344CB8AC3E}">
        <p14:creationId xmlns:p14="http://schemas.microsoft.com/office/powerpoint/2010/main" val="77630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67544" y="1070743"/>
            <a:ext cx="792088" cy="14135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pt-BR" sz="9600" dirty="0" smtClean="0">
                <a:solidFill>
                  <a:srgbClr val="FFFFFF"/>
                </a:solidFill>
              </a:rPr>
              <a:t>2</a:t>
            </a:r>
            <a:endParaRPr lang="pt-BR" sz="9600" dirty="0">
              <a:solidFill>
                <a:srgbClr val="FFFFFF"/>
              </a:solidFill>
            </a:endParaRPr>
          </a:p>
        </p:txBody>
      </p:sp>
      <p:sp>
        <p:nvSpPr>
          <p:cNvPr id="7" name="Text Placeholder 4"/>
          <p:cNvSpPr txBox="1">
            <a:spLocks/>
          </p:cNvSpPr>
          <p:nvPr/>
        </p:nvSpPr>
        <p:spPr>
          <a:xfrm>
            <a:off x="467544" y="3356993"/>
            <a:ext cx="4176464" cy="302433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pt-BR" sz="4000" b="1" dirty="0">
                <a:solidFill>
                  <a:srgbClr val="FFFFFF"/>
                </a:solidFill>
              </a:rPr>
              <a:t>The </a:t>
            </a:r>
            <a:r>
              <a:rPr lang="pt-BR" sz="4000" b="1" dirty="0" err="1">
                <a:solidFill>
                  <a:srgbClr val="FFFFFF"/>
                </a:solidFill>
              </a:rPr>
              <a:t>person</a:t>
            </a:r>
            <a:r>
              <a:rPr lang="pt-BR" sz="4000" b="1" dirty="0">
                <a:solidFill>
                  <a:srgbClr val="FFFFFF"/>
                </a:solidFill>
              </a:rPr>
              <a:t> </a:t>
            </a:r>
            <a:r>
              <a:rPr lang="pt-BR" sz="4000" b="1" dirty="0" err="1">
                <a:solidFill>
                  <a:srgbClr val="FFFFFF"/>
                </a:solidFill>
              </a:rPr>
              <a:t>sent</a:t>
            </a:r>
            <a:r>
              <a:rPr lang="pt-BR" sz="4000" b="1" dirty="0">
                <a:solidFill>
                  <a:srgbClr val="FFFFFF"/>
                </a:solidFill>
              </a:rPr>
              <a:t> </a:t>
            </a:r>
            <a:r>
              <a:rPr lang="pt-BR" sz="4000" b="1" dirty="0" err="1">
                <a:solidFill>
                  <a:srgbClr val="FFFFFF"/>
                </a:solidFill>
              </a:rPr>
              <a:t>undergoes</a:t>
            </a:r>
            <a:r>
              <a:rPr lang="pt-BR" sz="4000" b="1" dirty="0">
                <a:solidFill>
                  <a:srgbClr val="FFFFFF"/>
                </a:solidFill>
              </a:rPr>
              <a:t> a </a:t>
            </a:r>
            <a:r>
              <a:rPr lang="pt-BR" sz="4000" b="1" dirty="0" err="1">
                <a:solidFill>
                  <a:srgbClr val="FFFFFF"/>
                </a:solidFill>
              </a:rPr>
              <a:t>process</a:t>
            </a:r>
            <a:r>
              <a:rPr lang="pt-BR" sz="4000" b="1" dirty="0">
                <a:solidFill>
                  <a:srgbClr val="FFFFFF"/>
                </a:solidFill>
              </a:rPr>
              <a:t> </a:t>
            </a:r>
            <a:r>
              <a:rPr lang="pt-BR" sz="4000" b="1" dirty="0" err="1">
                <a:solidFill>
                  <a:srgbClr val="FFFFFF"/>
                </a:solidFill>
              </a:rPr>
              <a:t>of</a:t>
            </a:r>
            <a:r>
              <a:rPr lang="pt-BR" sz="4000" b="1" dirty="0">
                <a:solidFill>
                  <a:srgbClr val="FFFFFF"/>
                </a:solidFill>
              </a:rPr>
              <a:t> </a:t>
            </a:r>
            <a:r>
              <a:rPr lang="pt-BR" sz="4000" b="1" dirty="0" err="1">
                <a:solidFill>
                  <a:srgbClr val="FFFFFF"/>
                </a:solidFill>
              </a:rPr>
              <a:t>abandonment</a:t>
            </a:r>
            <a:r>
              <a:rPr lang="pt-BR" sz="4000" b="1" dirty="0">
                <a:solidFill>
                  <a:srgbClr val="FFFFFF"/>
                </a:solidFill>
              </a:rPr>
              <a:t>, </a:t>
            </a:r>
            <a:r>
              <a:rPr lang="pt-BR" sz="4000" b="1" dirty="0" err="1">
                <a:solidFill>
                  <a:srgbClr val="FFFFFF"/>
                </a:solidFill>
              </a:rPr>
              <a:t>pain</a:t>
            </a:r>
            <a:r>
              <a:rPr lang="pt-BR" sz="4000" b="1" dirty="0">
                <a:solidFill>
                  <a:srgbClr val="FFFFFF"/>
                </a:solidFill>
              </a:rPr>
              <a:t>, </a:t>
            </a:r>
            <a:r>
              <a:rPr lang="pt-BR" sz="4000" b="1" dirty="0" err="1">
                <a:solidFill>
                  <a:srgbClr val="FFFFFF"/>
                </a:solidFill>
              </a:rPr>
              <a:t>and</a:t>
            </a:r>
            <a:r>
              <a:rPr lang="pt-BR" sz="4000" b="1" dirty="0">
                <a:solidFill>
                  <a:srgbClr val="FFFFFF"/>
                </a:solidFill>
              </a:rPr>
              <a:t> </a:t>
            </a:r>
            <a:r>
              <a:rPr lang="pt-BR" sz="4000" b="1" dirty="0" err="1" smtClean="0">
                <a:solidFill>
                  <a:srgbClr val="FFFFFF"/>
                </a:solidFill>
              </a:rPr>
              <a:t>loss</a:t>
            </a:r>
            <a:r>
              <a:rPr lang="pt-BR" sz="4000" b="1" dirty="0" smtClean="0">
                <a:solidFill>
                  <a:srgbClr val="FFFFFF"/>
                </a:solidFill>
              </a:rPr>
              <a:t>.</a:t>
            </a:r>
          </a:p>
          <a:p>
            <a:r>
              <a:rPr lang="pt-BR" sz="2800" b="1" dirty="0" smtClean="0">
                <a:solidFill>
                  <a:srgbClr val="FFFFFF"/>
                </a:solidFill>
              </a:rPr>
              <a:t>(</a:t>
            </a:r>
            <a:r>
              <a:rPr lang="pt-BR" sz="2800" b="1" dirty="0" smtClean="0">
                <a:solidFill>
                  <a:schemeClr val="bg1"/>
                </a:solidFill>
              </a:rPr>
              <a:t>Genesis 37:23 - 28</a:t>
            </a:r>
            <a:r>
              <a:rPr lang="pt-BR" sz="2800" b="1" dirty="0" smtClean="0">
                <a:solidFill>
                  <a:srgbClr val="FFFFFF"/>
                </a:solidFill>
              </a:rPr>
              <a:t>)</a:t>
            </a:r>
            <a:endParaRPr lang="en-US" sz="28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4258816" cy="5400600"/>
          </a:xfrm>
        </p:spPr>
        <p:txBody>
          <a:bodyPr>
            <a:normAutofit/>
          </a:bodyPr>
          <a:lstStyle/>
          <a:p>
            <a:pPr marL="0" indent="0">
              <a:lnSpc>
                <a:spcPct val="110000"/>
              </a:lnSpc>
              <a:buNone/>
            </a:pPr>
            <a:r>
              <a:rPr lang="pt-BR" sz="3600" dirty="0" smtClean="0">
                <a:solidFill>
                  <a:srgbClr val="FFFFFF"/>
                </a:solidFill>
              </a:rPr>
              <a:t>“</a:t>
            </a:r>
            <a:r>
              <a:rPr lang="pt-BR" sz="3600" dirty="0" err="1" smtClean="0">
                <a:solidFill>
                  <a:srgbClr val="FFFFFF"/>
                </a:solidFill>
              </a:rPr>
              <a:t>So</a:t>
            </a:r>
            <a:r>
              <a:rPr lang="pt-BR" sz="3600" dirty="0" smtClean="0">
                <a:solidFill>
                  <a:srgbClr val="FFFFFF"/>
                </a:solidFill>
              </a:rPr>
              <a:t> </a:t>
            </a:r>
            <a:r>
              <a:rPr lang="pt-BR" sz="3600" dirty="0" err="1">
                <a:solidFill>
                  <a:srgbClr val="FFFFFF"/>
                </a:solidFill>
              </a:rPr>
              <a:t>when</a:t>
            </a:r>
            <a:r>
              <a:rPr lang="pt-BR" sz="3600" dirty="0">
                <a:solidFill>
                  <a:srgbClr val="FFFFFF"/>
                </a:solidFill>
              </a:rPr>
              <a:t> Joseph came </a:t>
            </a:r>
            <a:r>
              <a:rPr lang="pt-BR" sz="3600" dirty="0" err="1">
                <a:solidFill>
                  <a:srgbClr val="FFFFFF"/>
                </a:solidFill>
              </a:rPr>
              <a:t>to</a:t>
            </a:r>
            <a:r>
              <a:rPr lang="pt-BR" sz="3600" dirty="0">
                <a:solidFill>
                  <a:srgbClr val="FFFFFF"/>
                </a:solidFill>
              </a:rPr>
              <a:t> </a:t>
            </a:r>
            <a:r>
              <a:rPr lang="pt-BR" sz="3600" dirty="0" err="1">
                <a:solidFill>
                  <a:srgbClr val="FFFFFF"/>
                </a:solidFill>
              </a:rPr>
              <a:t>his</a:t>
            </a:r>
            <a:r>
              <a:rPr lang="pt-BR" sz="3600" dirty="0">
                <a:solidFill>
                  <a:srgbClr val="FFFFFF"/>
                </a:solidFill>
              </a:rPr>
              <a:t> </a:t>
            </a:r>
            <a:r>
              <a:rPr lang="pt-BR" sz="3600" dirty="0" err="1">
                <a:solidFill>
                  <a:srgbClr val="FFFFFF"/>
                </a:solidFill>
              </a:rPr>
              <a:t>brothers</a:t>
            </a:r>
            <a:r>
              <a:rPr lang="pt-BR" sz="3600" dirty="0">
                <a:solidFill>
                  <a:srgbClr val="FFFFFF"/>
                </a:solidFill>
              </a:rPr>
              <a:t>, </a:t>
            </a:r>
            <a:r>
              <a:rPr lang="pt-BR" sz="3600" dirty="0" err="1">
                <a:solidFill>
                  <a:srgbClr val="FFFFFF"/>
                </a:solidFill>
              </a:rPr>
              <a:t>they</a:t>
            </a:r>
            <a:r>
              <a:rPr lang="pt-BR" sz="3600" dirty="0">
                <a:solidFill>
                  <a:srgbClr val="FFFFFF"/>
                </a:solidFill>
              </a:rPr>
              <a:t> </a:t>
            </a:r>
            <a:r>
              <a:rPr lang="pt-BR" sz="3600" dirty="0" err="1">
                <a:solidFill>
                  <a:srgbClr val="FFFFFF"/>
                </a:solidFill>
              </a:rPr>
              <a:t>stripped</a:t>
            </a:r>
            <a:r>
              <a:rPr lang="pt-BR" sz="3600" dirty="0">
                <a:solidFill>
                  <a:srgbClr val="FFFFFF"/>
                </a:solidFill>
              </a:rPr>
              <a:t> </a:t>
            </a:r>
            <a:r>
              <a:rPr lang="pt-BR" sz="3600" dirty="0" err="1">
                <a:solidFill>
                  <a:srgbClr val="FFFFFF"/>
                </a:solidFill>
              </a:rPr>
              <a:t>him</a:t>
            </a:r>
            <a:r>
              <a:rPr lang="pt-BR" sz="3600" dirty="0">
                <a:solidFill>
                  <a:srgbClr val="FFFFFF"/>
                </a:solidFill>
              </a:rPr>
              <a:t> </a:t>
            </a:r>
            <a:r>
              <a:rPr lang="pt-BR" sz="3600" dirty="0" err="1">
                <a:solidFill>
                  <a:srgbClr val="FFFFFF"/>
                </a:solidFill>
              </a:rPr>
              <a:t>of</a:t>
            </a:r>
            <a:r>
              <a:rPr lang="pt-BR" sz="3600" dirty="0">
                <a:solidFill>
                  <a:srgbClr val="FFFFFF"/>
                </a:solidFill>
              </a:rPr>
              <a:t> </a:t>
            </a:r>
            <a:r>
              <a:rPr lang="pt-BR" sz="3600" dirty="0" err="1">
                <a:solidFill>
                  <a:srgbClr val="FFFFFF"/>
                </a:solidFill>
              </a:rPr>
              <a:t>his</a:t>
            </a:r>
            <a:r>
              <a:rPr lang="pt-BR" sz="3600" dirty="0">
                <a:solidFill>
                  <a:srgbClr val="FFFFFF"/>
                </a:solidFill>
              </a:rPr>
              <a:t> </a:t>
            </a:r>
            <a:r>
              <a:rPr lang="pt-BR" sz="3600" dirty="0" smtClean="0">
                <a:solidFill>
                  <a:srgbClr val="FFFFFF"/>
                </a:solidFill>
              </a:rPr>
              <a:t>robe...</a:t>
            </a:r>
          </a:p>
          <a:p>
            <a:pPr marL="0" indent="0">
              <a:lnSpc>
                <a:spcPct val="110000"/>
              </a:lnSpc>
              <a:buNone/>
            </a:pPr>
            <a:r>
              <a:rPr lang="pt-BR" sz="3600" dirty="0" err="1">
                <a:solidFill>
                  <a:srgbClr val="FFFFFF"/>
                </a:solidFill>
              </a:rPr>
              <a:t>and</a:t>
            </a:r>
            <a:r>
              <a:rPr lang="pt-BR" sz="3600" dirty="0">
                <a:solidFill>
                  <a:srgbClr val="FFFFFF"/>
                </a:solidFill>
              </a:rPr>
              <a:t> </a:t>
            </a:r>
            <a:r>
              <a:rPr lang="pt-BR" sz="3600" dirty="0" err="1">
                <a:solidFill>
                  <a:srgbClr val="FFFFFF"/>
                </a:solidFill>
              </a:rPr>
              <a:t>they</a:t>
            </a:r>
            <a:r>
              <a:rPr lang="pt-BR" sz="3600" dirty="0">
                <a:solidFill>
                  <a:srgbClr val="FFFFFF"/>
                </a:solidFill>
              </a:rPr>
              <a:t> </a:t>
            </a:r>
            <a:r>
              <a:rPr lang="pt-BR" sz="3600" dirty="0" err="1">
                <a:solidFill>
                  <a:srgbClr val="FFFFFF"/>
                </a:solidFill>
              </a:rPr>
              <a:t>took</a:t>
            </a:r>
            <a:r>
              <a:rPr lang="pt-BR" sz="3600" dirty="0">
                <a:solidFill>
                  <a:srgbClr val="FFFFFF"/>
                </a:solidFill>
              </a:rPr>
              <a:t> </a:t>
            </a:r>
            <a:r>
              <a:rPr lang="pt-BR" sz="3600" dirty="0" err="1">
                <a:solidFill>
                  <a:srgbClr val="FFFFFF"/>
                </a:solidFill>
              </a:rPr>
              <a:t>him</a:t>
            </a:r>
            <a:r>
              <a:rPr lang="pt-BR" sz="3600" dirty="0">
                <a:solidFill>
                  <a:srgbClr val="FFFFFF"/>
                </a:solidFill>
              </a:rPr>
              <a:t> </a:t>
            </a:r>
            <a:r>
              <a:rPr lang="pt-BR" sz="3600" dirty="0" err="1">
                <a:solidFill>
                  <a:srgbClr val="FFFFFF"/>
                </a:solidFill>
              </a:rPr>
              <a:t>and</a:t>
            </a:r>
            <a:r>
              <a:rPr lang="pt-BR" sz="3600" dirty="0">
                <a:solidFill>
                  <a:srgbClr val="FFFFFF"/>
                </a:solidFill>
              </a:rPr>
              <a:t> </a:t>
            </a:r>
            <a:r>
              <a:rPr lang="pt-BR" sz="3600" dirty="0" err="1">
                <a:solidFill>
                  <a:srgbClr val="FFFFFF"/>
                </a:solidFill>
              </a:rPr>
              <a:t>threw</a:t>
            </a:r>
            <a:r>
              <a:rPr lang="pt-BR" sz="3600" dirty="0">
                <a:solidFill>
                  <a:srgbClr val="FFFFFF"/>
                </a:solidFill>
              </a:rPr>
              <a:t> </a:t>
            </a:r>
            <a:r>
              <a:rPr lang="pt-BR" sz="3600" dirty="0" err="1">
                <a:solidFill>
                  <a:srgbClr val="FFFFFF"/>
                </a:solidFill>
              </a:rPr>
              <a:t>him</a:t>
            </a:r>
            <a:r>
              <a:rPr lang="pt-BR" sz="3600" dirty="0">
                <a:solidFill>
                  <a:srgbClr val="FFFFFF"/>
                </a:solidFill>
              </a:rPr>
              <a:t> </a:t>
            </a:r>
            <a:r>
              <a:rPr lang="pt-BR" sz="3600" dirty="0" err="1">
                <a:solidFill>
                  <a:srgbClr val="FFFFFF"/>
                </a:solidFill>
              </a:rPr>
              <a:t>into</a:t>
            </a:r>
            <a:r>
              <a:rPr lang="pt-BR" sz="3600" dirty="0">
                <a:solidFill>
                  <a:srgbClr val="FFFFFF"/>
                </a:solidFill>
              </a:rPr>
              <a:t> </a:t>
            </a:r>
            <a:r>
              <a:rPr lang="pt-BR" sz="3600" dirty="0" err="1">
                <a:solidFill>
                  <a:srgbClr val="FFFFFF"/>
                </a:solidFill>
              </a:rPr>
              <a:t>the</a:t>
            </a:r>
            <a:r>
              <a:rPr lang="pt-BR" sz="3600" dirty="0">
                <a:solidFill>
                  <a:srgbClr val="FFFFFF"/>
                </a:solidFill>
              </a:rPr>
              <a:t> </a:t>
            </a:r>
            <a:r>
              <a:rPr lang="pt-BR" sz="3600" dirty="0" err="1">
                <a:solidFill>
                  <a:srgbClr val="FFFFFF"/>
                </a:solidFill>
              </a:rPr>
              <a:t>cistern</a:t>
            </a:r>
            <a:r>
              <a:rPr lang="pt-BR" sz="3600" dirty="0" smtClean="0">
                <a:solidFill>
                  <a:srgbClr val="FFFFFF"/>
                </a:solidFill>
              </a:rPr>
              <a:t>...” </a:t>
            </a:r>
            <a:endParaRPr lang="pt-BR" sz="3600" dirty="0">
              <a:solidFill>
                <a:srgbClr val="FFFFFF"/>
              </a:solidFill>
            </a:endParaRPr>
          </a:p>
          <a:p>
            <a:pPr marL="0" indent="0">
              <a:lnSpc>
                <a:spcPct val="110000"/>
              </a:lnSpc>
              <a:buNone/>
            </a:pPr>
            <a:r>
              <a:rPr lang="pt-BR" sz="2800" i="1" dirty="0" smtClean="0">
                <a:solidFill>
                  <a:srgbClr val="FFFFFF"/>
                </a:solidFill>
              </a:rPr>
              <a:t>Genesis 37:23 - 24</a:t>
            </a:r>
            <a:endParaRPr lang="pt-BR" sz="2800" i="1"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4320480" cy="5400600"/>
          </a:xfrm>
        </p:spPr>
        <p:txBody>
          <a:bodyPr>
            <a:noAutofit/>
          </a:bodyPr>
          <a:lstStyle/>
          <a:p>
            <a:pPr marL="0" indent="0">
              <a:lnSpc>
                <a:spcPct val="110000"/>
              </a:lnSpc>
              <a:buNone/>
            </a:pPr>
            <a:r>
              <a:rPr lang="pt-BR" dirty="0">
                <a:solidFill>
                  <a:srgbClr val="FFFFFF"/>
                </a:solidFill>
              </a:rPr>
              <a:t>“</a:t>
            </a:r>
            <a:r>
              <a:rPr lang="pt-BR" dirty="0" err="1">
                <a:solidFill>
                  <a:srgbClr val="FFFFFF"/>
                </a:solidFill>
              </a:rPr>
              <a:t>So</a:t>
            </a:r>
            <a:r>
              <a:rPr lang="pt-BR" dirty="0">
                <a:solidFill>
                  <a:srgbClr val="FFFFFF"/>
                </a:solidFill>
              </a:rPr>
              <a:t> </a:t>
            </a:r>
            <a:r>
              <a:rPr lang="pt-BR" dirty="0" err="1">
                <a:solidFill>
                  <a:srgbClr val="FFFFFF"/>
                </a:solidFill>
              </a:rPr>
              <a:t>when</a:t>
            </a:r>
            <a:r>
              <a:rPr lang="pt-BR" dirty="0">
                <a:solidFill>
                  <a:srgbClr val="FFFFFF"/>
                </a:solidFill>
              </a:rPr>
              <a:t> </a:t>
            </a:r>
            <a:r>
              <a:rPr lang="pt-BR" dirty="0" err="1">
                <a:solidFill>
                  <a:srgbClr val="FFFFFF"/>
                </a:solidFill>
              </a:rPr>
              <a:t>the</a:t>
            </a:r>
            <a:r>
              <a:rPr lang="pt-BR" dirty="0">
                <a:solidFill>
                  <a:srgbClr val="FFFFFF"/>
                </a:solidFill>
              </a:rPr>
              <a:t> </a:t>
            </a:r>
            <a:r>
              <a:rPr lang="pt-BR" dirty="0" err="1">
                <a:solidFill>
                  <a:srgbClr val="FFFFFF"/>
                </a:solidFill>
              </a:rPr>
              <a:t>Midianite</a:t>
            </a:r>
            <a:r>
              <a:rPr lang="pt-BR" dirty="0">
                <a:solidFill>
                  <a:srgbClr val="FFFFFF"/>
                </a:solidFill>
              </a:rPr>
              <a:t> </a:t>
            </a:r>
            <a:r>
              <a:rPr lang="pt-BR" dirty="0" err="1">
                <a:solidFill>
                  <a:srgbClr val="FFFFFF"/>
                </a:solidFill>
              </a:rPr>
              <a:t>merchants</a:t>
            </a:r>
            <a:r>
              <a:rPr lang="pt-BR" dirty="0">
                <a:solidFill>
                  <a:srgbClr val="FFFFFF"/>
                </a:solidFill>
              </a:rPr>
              <a:t> came </a:t>
            </a:r>
            <a:r>
              <a:rPr lang="pt-BR" dirty="0" err="1">
                <a:solidFill>
                  <a:srgbClr val="FFFFFF"/>
                </a:solidFill>
              </a:rPr>
              <a:t>by</a:t>
            </a:r>
            <a:r>
              <a:rPr lang="pt-BR" dirty="0">
                <a:solidFill>
                  <a:srgbClr val="FFFFFF"/>
                </a:solidFill>
              </a:rPr>
              <a:t>, </a:t>
            </a:r>
            <a:r>
              <a:rPr lang="pt-BR" dirty="0" err="1">
                <a:solidFill>
                  <a:srgbClr val="FFFFFF"/>
                </a:solidFill>
              </a:rPr>
              <a:t>his</a:t>
            </a:r>
            <a:r>
              <a:rPr lang="pt-BR" dirty="0">
                <a:solidFill>
                  <a:srgbClr val="FFFFFF"/>
                </a:solidFill>
              </a:rPr>
              <a:t> </a:t>
            </a:r>
            <a:r>
              <a:rPr lang="pt-BR" dirty="0" err="1">
                <a:solidFill>
                  <a:srgbClr val="FFFFFF"/>
                </a:solidFill>
              </a:rPr>
              <a:t>brothers</a:t>
            </a:r>
            <a:r>
              <a:rPr lang="pt-BR" dirty="0">
                <a:solidFill>
                  <a:srgbClr val="FFFFFF"/>
                </a:solidFill>
              </a:rPr>
              <a:t> </a:t>
            </a:r>
            <a:r>
              <a:rPr lang="pt-BR" dirty="0" err="1">
                <a:solidFill>
                  <a:srgbClr val="FFFFFF"/>
                </a:solidFill>
              </a:rPr>
              <a:t>pulled</a:t>
            </a:r>
            <a:r>
              <a:rPr lang="pt-BR" dirty="0">
                <a:solidFill>
                  <a:srgbClr val="FFFFFF"/>
                </a:solidFill>
              </a:rPr>
              <a:t> Joseph </a:t>
            </a:r>
            <a:r>
              <a:rPr lang="pt-BR" dirty="0" err="1">
                <a:solidFill>
                  <a:srgbClr val="FFFFFF"/>
                </a:solidFill>
              </a:rPr>
              <a:t>up</a:t>
            </a:r>
            <a:r>
              <a:rPr lang="pt-BR" dirty="0">
                <a:solidFill>
                  <a:srgbClr val="FFFFFF"/>
                </a:solidFill>
              </a:rPr>
              <a:t> out </a:t>
            </a:r>
            <a:r>
              <a:rPr lang="pt-BR" dirty="0" err="1">
                <a:solidFill>
                  <a:srgbClr val="FFFFFF"/>
                </a:solidFill>
              </a:rPr>
              <a:t>of</a:t>
            </a:r>
            <a:r>
              <a:rPr lang="pt-BR" dirty="0">
                <a:solidFill>
                  <a:srgbClr val="FFFFFF"/>
                </a:solidFill>
              </a:rPr>
              <a:t> </a:t>
            </a:r>
            <a:r>
              <a:rPr lang="pt-BR" dirty="0" err="1">
                <a:solidFill>
                  <a:srgbClr val="FFFFFF"/>
                </a:solidFill>
              </a:rPr>
              <a:t>the</a:t>
            </a:r>
            <a:r>
              <a:rPr lang="pt-BR" dirty="0">
                <a:solidFill>
                  <a:srgbClr val="FFFFFF"/>
                </a:solidFill>
              </a:rPr>
              <a:t> </a:t>
            </a:r>
            <a:r>
              <a:rPr lang="pt-BR" dirty="0" err="1">
                <a:solidFill>
                  <a:srgbClr val="FFFFFF"/>
                </a:solidFill>
              </a:rPr>
              <a:t>cistern</a:t>
            </a:r>
            <a:r>
              <a:rPr lang="pt-BR" dirty="0">
                <a:solidFill>
                  <a:srgbClr val="FFFFFF"/>
                </a:solidFill>
              </a:rPr>
              <a:t> </a:t>
            </a:r>
            <a:r>
              <a:rPr lang="pt-BR" dirty="0" err="1">
                <a:solidFill>
                  <a:srgbClr val="FFFFFF"/>
                </a:solidFill>
              </a:rPr>
              <a:t>and</a:t>
            </a:r>
            <a:r>
              <a:rPr lang="pt-BR" dirty="0">
                <a:solidFill>
                  <a:srgbClr val="FFFFFF"/>
                </a:solidFill>
              </a:rPr>
              <a:t> </a:t>
            </a:r>
            <a:r>
              <a:rPr lang="pt-BR" dirty="0" err="1">
                <a:solidFill>
                  <a:srgbClr val="FFFFFF"/>
                </a:solidFill>
              </a:rPr>
              <a:t>sold</a:t>
            </a:r>
            <a:r>
              <a:rPr lang="pt-BR" dirty="0">
                <a:solidFill>
                  <a:srgbClr val="FFFFFF"/>
                </a:solidFill>
              </a:rPr>
              <a:t> </a:t>
            </a:r>
            <a:r>
              <a:rPr lang="pt-BR" dirty="0" err="1">
                <a:solidFill>
                  <a:srgbClr val="FFFFFF"/>
                </a:solidFill>
              </a:rPr>
              <a:t>him</a:t>
            </a:r>
            <a:r>
              <a:rPr lang="pt-BR" dirty="0">
                <a:solidFill>
                  <a:srgbClr val="FFFFFF"/>
                </a:solidFill>
              </a:rPr>
              <a:t> for </a:t>
            </a:r>
            <a:r>
              <a:rPr lang="pt-BR" dirty="0" err="1">
                <a:solidFill>
                  <a:srgbClr val="FFFFFF"/>
                </a:solidFill>
              </a:rPr>
              <a:t>twenty</a:t>
            </a:r>
            <a:r>
              <a:rPr lang="pt-BR" dirty="0">
                <a:solidFill>
                  <a:srgbClr val="FFFFFF"/>
                </a:solidFill>
              </a:rPr>
              <a:t> shekels </a:t>
            </a:r>
            <a:r>
              <a:rPr lang="pt-BR" dirty="0" err="1" smtClean="0">
                <a:solidFill>
                  <a:srgbClr val="FFFFFF"/>
                </a:solidFill>
              </a:rPr>
              <a:t>of</a:t>
            </a:r>
            <a:r>
              <a:rPr lang="pt-BR" dirty="0" smtClean="0">
                <a:solidFill>
                  <a:srgbClr val="FFFFFF"/>
                </a:solidFill>
              </a:rPr>
              <a:t> </a:t>
            </a:r>
            <a:r>
              <a:rPr lang="pt-BR" dirty="0" err="1">
                <a:solidFill>
                  <a:srgbClr val="FFFFFF"/>
                </a:solidFill>
              </a:rPr>
              <a:t>silver</a:t>
            </a:r>
            <a:r>
              <a:rPr lang="pt-BR" dirty="0">
                <a:solidFill>
                  <a:srgbClr val="FFFFFF"/>
                </a:solidFill>
              </a:rPr>
              <a:t> </a:t>
            </a:r>
            <a:r>
              <a:rPr lang="pt-BR" dirty="0" err="1">
                <a:solidFill>
                  <a:srgbClr val="FFFFFF"/>
                </a:solidFill>
              </a:rPr>
              <a:t>to</a:t>
            </a:r>
            <a:r>
              <a:rPr lang="pt-BR" dirty="0">
                <a:solidFill>
                  <a:srgbClr val="FFFFFF"/>
                </a:solidFill>
              </a:rPr>
              <a:t> </a:t>
            </a:r>
            <a:r>
              <a:rPr lang="pt-BR" dirty="0" err="1">
                <a:solidFill>
                  <a:srgbClr val="FFFFFF"/>
                </a:solidFill>
              </a:rPr>
              <a:t>the</a:t>
            </a:r>
            <a:r>
              <a:rPr lang="pt-BR" dirty="0">
                <a:solidFill>
                  <a:srgbClr val="FFFFFF"/>
                </a:solidFill>
              </a:rPr>
              <a:t> </a:t>
            </a:r>
            <a:r>
              <a:rPr lang="pt-BR" dirty="0" err="1">
                <a:solidFill>
                  <a:srgbClr val="FFFFFF"/>
                </a:solidFill>
              </a:rPr>
              <a:t>Ishmaelites</a:t>
            </a:r>
            <a:r>
              <a:rPr lang="pt-BR" dirty="0">
                <a:solidFill>
                  <a:srgbClr val="FFFFFF"/>
                </a:solidFill>
              </a:rPr>
              <a:t>, </a:t>
            </a:r>
            <a:r>
              <a:rPr lang="pt-BR" dirty="0" err="1">
                <a:solidFill>
                  <a:srgbClr val="FFFFFF"/>
                </a:solidFill>
              </a:rPr>
              <a:t>who</a:t>
            </a:r>
            <a:r>
              <a:rPr lang="pt-BR" dirty="0">
                <a:solidFill>
                  <a:srgbClr val="FFFFFF"/>
                </a:solidFill>
              </a:rPr>
              <a:t> </a:t>
            </a:r>
            <a:r>
              <a:rPr lang="pt-BR" dirty="0" err="1">
                <a:solidFill>
                  <a:srgbClr val="FFFFFF"/>
                </a:solidFill>
              </a:rPr>
              <a:t>took</a:t>
            </a:r>
            <a:r>
              <a:rPr lang="pt-BR" dirty="0">
                <a:solidFill>
                  <a:srgbClr val="FFFFFF"/>
                </a:solidFill>
              </a:rPr>
              <a:t> </a:t>
            </a:r>
            <a:r>
              <a:rPr lang="pt-BR" dirty="0" err="1">
                <a:solidFill>
                  <a:srgbClr val="FFFFFF"/>
                </a:solidFill>
              </a:rPr>
              <a:t>him</a:t>
            </a:r>
            <a:r>
              <a:rPr lang="pt-BR" dirty="0">
                <a:solidFill>
                  <a:srgbClr val="FFFFFF"/>
                </a:solidFill>
              </a:rPr>
              <a:t> </a:t>
            </a:r>
            <a:r>
              <a:rPr lang="pt-BR" dirty="0" err="1">
                <a:solidFill>
                  <a:srgbClr val="FFFFFF"/>
                </a:solidFill>
              </a:rPr>
              <a:t>to</a:t>
            </a:r>
            <a:r>
              <a:rPr lang="pt-BR" dirty="0">
                <a:solidFill>
                  <a:srgbClr val="FFFFFF"/>
                </a:solidFill>
              </a:rPr>
              <a:t> </a:t>
            </a:r>
            <a:r>
              <a:rPr lang="pt-BR" dirty="0" err="1">
                <a:solidFill>
                  <a:srgbClr val="FFFFFF"/>
                </a:solidFill>
              </a:rPr>
              <a:t>Egypt</a:t>
            </a:r>
            <a:r>
              <a:rPr lang="pt-BR" dirty="0" smtClean="0">
                <a:solidFill>
                  <a:srgbClr val="FFFFFF"/>
                </a:solidFill>
              </a:rPr>
              <a:t>.” </a:t>
            </a:r>
            <a:endParaRPr lang="pt-BR" dirty="0">
              <a:solidFill>
                <a:srgbClr val="FFFFFF"/>
              </a:solidFill>
            </a:endParaRPr>
          </a:p>
          <a:p>
            <a:pPr marL="0" indent="0">
              <a:lnSpc>
                <a:spcPct val="110000"/>
              </a:lnSpc>
              <a:buNone/>
            </a:pPr>
            <a:r>
              <a:rPr lang="pt-BR" sz="2400" i="1" dirty="0" smtClean="0">
                <a:solidFill>
                  <a:srgbClr val="FFFFFF"/>
                </a:solidFill>
              </a:rPr>
              <a:t>Genesis 37:28</a:t>
            </a:r>
            <a:endParaRPr lang="pt-BR" sz="2400" i="1" dirty="0">
              <a:solidFill>
                <a:srgbClr val="FFFFFF"/>
              </a:solidFill>
            </a:endParaRPr>
          </a:p>
        </p:txBody>
      </p:sp>
    </p:spTree>
    <p:extLst>
      <p:ext uri="{BB962C8B-B14F-4D97-AF65-F5344CB8AC3E}">
        <p14:creationId xmlns:p14="http://schemas.microsoft.com/office/powerpoint/2010/main" val="168384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161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fontScale="92500" lnSpcReduction="20000"/>
          </a:bodyPr>
          <a:lstStyle/>
          <a:p>
            <a:pPr lvl="0">
              <a:buFont typeface="Wingdings" charset="2"/>
              <a:buChar char="§"/>
            </a:pPr>
            <a:endParaRPr lang="en-US" dirty="0" smtClean="0">
              <a:solidFill>
                <a:schemeClr val="bg1"/>
              </a:solidFill>
            </a:endParaRPr>
          </a:p>
          <a:p>
            <a:pPr lvl="0">
              <a:buFont typeface="Wingdings" charset="2"/>
              <a:buChar char="§"/>
            </a:pPr>
            <a:r>
              <a:rPr lang="en-US" dirty="0" smtClean="0">
                <a:solidFill>
                  <a:schemeClr val="bg1"/>
                </a:solidFill>
              </a:rPr>
              <a:t>Father</a:t>
            </a:r>
            <a:endParaRPr lang="en-US" dirty="0">
              <a:solidFill>
                <a:schemeClr val="bg1"/>
              </a:solidFill>
            </a:endParaRPr>
          </a:p>
          <a:p>
            <a:pPr lvl="0">
              <a:buFont typeface="Wingdings" charset="2"/>
              <a:buChar char="§"/>
            </a:pPr>
            <a:r>
              <a:rPr lang="en-US" dirty="0">
                <a:solidFill>
                  <a:schemeClr val="bg1"/>
                </a:solidFill>
              </a:rPr>
              <a:t>Family</a:t>
            </a:r>
          </a:p>
          <a:p>
            <a:pPr lvl="0">
              <a:buFont typeface="Wingdings" charset="2"/>
              <a:buChar char="§"/>
            </a:pPr>
            <a:r>
              <a:rPr lang="en-US" dirty="0">
                <a:solidFill>
                  <a:schemeClr val="bg1"/>
                </a:solidFill>
              </a:rPr>
              <a:t>Home</a:t>
            </a:r>
          </a:p>
          <a:p>
            <a:pPr lvl="0">
              <a:buFont typeface="Wingdings" charset="2"/>
              <a:buChar char="§"/>
            </a:pPr>
            <a:r>
              <a:rPr lang="en-US" dirty="0">
                <a:solidFill>
                  <a:schemeClr val="bg1"/>
                </a:solidFill>
              </a:rPr>
              <a:t>Safety</a:t>
            </a:r>
          </a:p>
          <a:p>
            <a:pPr lvl="0">
              <a:buFont typeface="Wingdings" charset="2"/>
              <a:buChar char="§"/>
            </a:pPr>
            <a:r>
              <a:rPr lang="en-US" dirty="0">
                <a:solidFill>
                  <a:schemeClr val="bg1"/>
                </a:solidFill>
              </a:rPr>
              <a:t>Comfort</a:t>
            </a:r>
          </a:p>
          <a:p>
            <a:pPr lvl="0">
              <a:buFont typeface="Wingdings" charset="2"/>
              <a:buChar char="§"/>
            </a:pPr>
            <a:r>
              <a:rPr lang="en-US" dirty="0">
                <a:solidFill>
                  <a:schemeClr val="bg1"/>
                </a:solidFill>
              </a:rPr>
              <a:t>F</a:t>
            </a:r>
            <a:r>
              <a:rPr lang="en-US" dirty="0" smtClean="0">
                <a:solidFill>
                  <a:schemeClr val="bg1"/>
                </a:solidFill>
              </a:rPr>
              <a:t>riends</a:t>
            </a:r>
            <a:endParaRPr lang="en-US" dirty="0">
              <a:solidFill>
                <a:schemeClr val="bg1"/>
              </a:solidFill>
            </a:endParaRPr>
          </a:p>
          <a:p>
            <a:pPr lvl="0">
              <a:buFont typeface="Wingdings" charset="2"/>
              <a:buChar char="§"/>
            </a:pPr>
            <a:r>
              <a:rPr lang="en-US" dirty="0">
                <a:solidFill>
                  <a:schemeClr val="bg1"/>
                </a:solidFill>
              </a:rPr>
              <a:t>Advantages he had as favorite son </a:t>
            </a:r>
          </a:p>
          <a:p>
            <a:pPr lvl="0">
              <a:buFont typeface="Wingdings" charset="2"/>
              <a:buChar char="§"/>
            </a:pPr>
            <a:r>
              <a:rPr lang="en-US" dirty="0">
                <a:solidFill>
                  <a:schemeClr val="bg1"/>
                </a:solidFill>
              </a:rPr>
              <a:t>Freedom</a:t>
            </a:r>
          </a:p>
          <a:p>
            <a:pPr lvl="0">
              <a:buFont typeface="Wingdings" charset="2"/>
              <a:buChar char="§"/>
            </a:pPr>
            <a:r>
              <a:rPr lang="en-US" dirty="0" smtClean="0">
                <a:solidFill>
                  <a:schemeClr val="bg1"/>
                </a:solidFill>
              </a:rPr>
              <a:t>Future</a:t>
            </a:r>
            <a:endParaRPr lang="en-US" dirty="0">
              <a:solidFill>
                <a:schemeClr val="bg1"/>
              </a:solidFill>
            </a:endParaRPr>
          </a:p>
          <a:p>
            <a:pPr>
              <a:buFont typeface="Wingdings" charset="2"/>
              <a:buChar char="§"/>
            </a:pPr>
            <a:endParaRPr lang="en-US" dirty="0">
              <a:solidFill>
                <a:schemeClr val="bg1"/>
              </a:solidFill>
            </a:endParaRPr>
          </a:p>
        </p:txBody>
      </p:sp>
      <p:sp>
        <p:nvSpPr>
          <p:cNvPr id="4" name="Title 1"/>
          <p:cNvSpPr>
            <a:spLocks noGrp="1"/>
          </p:cNvSpPr>
          <p:nvPr>
            <p:ph type="title"/>
          </p:nvPr>
        </p:nvSpPr>
        <p:spPr>
          <a:xfrm>
            <a:off x="457200" y="274638"/>
            <a:ext cx="8229600" cy="1143000"/>
          </a:xfrm>
        </p:spPr>
        <p:txBody>
          <a:bodyPr>
            <a:normAutofit fontScale="90000"/>
          </a:bodyPr>
          <a:lstStyle/>
          <a:p>
            <a:pPr algn="l"/>
            <a:r>
              <a:rPr lang="en-US" dirty="0">
                <a:solidFill>
                  <a:schemeClr val="bg1"/>
                </a:solidFill>
              </a:rPr>
              <a:t>Joseph was deprived of precious possessions and was forced to resign</a:t>
            </a:r>
          </a:p>
        </p:txBody>
      </p:sp>
    </p:spTree>
    <p:extLst>
      <p:ext uri="{BB962C8B-B14F-4D97-AF65-F5344CB8AC3E}">
        <p14:creationId xmlns:p14="http://schemas.microsoft.com/office/powerpoint/2010/main" val="3531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1837</TotalTime>
  <Words>958</Words>
  <Application>Microsoft Macintosh PowerPoint</Application>
  <PresentationFormat>On-screen Show (4:3)</PresentationFormat>
  <Paragraphs>110</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Century Gothic</vt:lpstr>
      <vt:lpstr>Copperplate Gothic Bold</vt:lpstr>
      <vt:lpstr>Wingdings</vt:lpstr>
      <vt:lpstr>Arial</vt:lpstr>
      <vt:lpstr>Office Theme</vt:lpstr>
      <vt:lpstr>  Sold or Sent</vt:lpstr>
      <vt:lpstr>PowerPoint Presentation</vt:lpstr>
      <vt:lpstr>There is a process that God takes us through</vt:lpstr>
      <vt:lpstr>1</vt:lpstr>
      <vt:lpstr>PowerPoint Presentation</vt:lpstr>
      <vt:lpstr>PowerPoint Presentation</vt:lpstr>
      <vt:lpstr>PowerPoint Presentation</vt:lpstr>
      <vt:lpstr>PowerPoint Presentation</vt:lpstr>
      <vt:lpstr>Joseph was deprived of precious possessions and was forced to resign</vt:lpstr>
      <vt:lpstr>PowerPoint Presentation</vt:lpstr>
      <vt:lpstr>PowerPoint Presentation</vt:lpstr>
      <vt:lpstr>PowerPoint Presentation</vt:lpstr>
      <vt:lpstr>PowerPoint Presentation</vt:lpstr>
      <vt:lpstr>PowerPoint Presentation</vt:lpstr>
      <vt:lpstr>PowerPoint Presentation</vt:lpstr>
      <vt:lpstr> Three secrets  to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that is not eternal  is eternally useless.”   C.S. Lewis. </vt:lpstr>
      <vt:lpstr>The Process that God takes us through:</vt:lpstr>
      <vt:lpstr>PowerPoint Presentation</vt:lpstr>
    </vt:vector>
  </TitlesOfParts>
  <Company>DSA</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Enviados para Salvar</dc:title>
  <dc:creator>Almir Marroni</dc:creator>
  <cp:lastModifiedBy>Microsoft Office User</cp:lastModifiedBy>
  <cp:revision>62</cp:revision>
  <dcterms:created xsi:type="dcterms:W3CDTF">2012-03-07T11:59:41Z</dcterms:created>
  <dcterms:modified xsi:type="dcterms:W3CDTF">2017-04-27T07:52:20Z</dcterms:modified>
</cp:coreProperties>
</file>